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notesMasterIdLst>
    <p:notesMasterId r:id="rId102"/>
  </p:notesMasterIdLst>
  <p:sldIdLst>
    <p:sldId id="262" r:id="rId2"/>
    <p:sldId id="507" r:id="rId3"/>
    <p:sldId id="263" r:id="rId4"/>
    <p:sldId id="522" r:id="rId5"/>
    <p:sldId id="513" r:id="rId6"/>
    <p:sldId id="516" r:id="rId7"/>
    <p:sldId id="517" r:id="rId8"/>
    <p:sldId id="265" r:id="rId9"/>
    <p:sldId id="514" r:id="rId10"/>
    <p:sldId id="515" r:id="rId11"/>
    <p:sldId id="518" r:id="rId12"/>
    <p:sldId id="256" r:id="rId13"/>
    <p:sldId id="520" r:id="rId14"/>
    <p:sldId id="521" r:id="rId15"/>
    <p:sldId id="523" r:id="rId16"/>
    <p:sldId id="524" r:id="rId17"/>
    <p:sldId id="525" r:id="rId18"/>
    <p:sldId id="526" r:id="rId19"/>
    <p:sldId id="527" r:id="rId20"/>
    <p:sldId id="528" r:id="rId21"/>
    <p:sldId id="553" r:id="rId22"/>
    <p:sldId id="535" r:id="rId23"/>
    <p:sldId id="529" r:id="rId24"/>
    <p:sldId id="533" r:id="rId25"/>
    <p:sldId id="534" r:id="rId26"/>
    <p:sldId id="554" r:id="rId27"/>
    <p:sldId id="536" r:id="rId28"/>
    <p:sldId id="546" r:id="rId29"/>
    <p:sldId id="542" r:id="rId30"/>
    <p:sldId id="543" r:id="rId31"/>
    <p:sldId id="539" r:id="rId32"/>
    <p:sldId id="552" r:id="rId33"/>
    <p:sldId id="540" r:id="rId34"/>
    <p:sldId id="547" r:id="rId35"/>
    <p:sldId id="550" r:id="rId36"/>
    <p:sldId id="548" r:id="rId37"/>
    <p:sldId id="549" r:id="rId38"/>
    <p:sldId id="541" r:id="rId39"/>
    <p:sldId id="555" r:id="rId40"/>
    <p:sldId id="556" r:id="rId41"/>
    <p:sldId id="557" r:id="rId42"/>
    <p:sldId id="559" r:id="rId43"/>
    <p:sldId id="560" r:id="rId44"/>
    <p:sldId id="562" r:id="rId45"/>
    <p:sldId id="561" r:id="rId46"/>
    <p:sldId id="563" r:id="rId47"/>
    <p:sldId id="564" r:id="rId48"/>
    <p:sldId id="565" r:id="rId49"/>
    <p:sldId id="566" r:id="rId50"/>
    <p:sldId id="567" r:id="rId51"/>
    <p:sldId id="568" r:id="rId52"/>
    <p:sldId id="569" r:id="rId53"/>
    <p:sldId id="570" r:id="rId54"/>
    <p:sldId id="571" r:id="rId55"/>
    <p:sldId id="572" r:id="rId56"/>
    <p:sldId id="573" r:id="rId57"/>
    <p:sldId id="574" r:id="rId58"/>
    <p:sldId id="575" r:id="rId59"/>
    <p:sldId id="576" r:id="rId60"/>
    <p:sldId id="577" r:id="rId61"/>
    <p:sldId id="578" r:id="rId62"/>
    <p:sldId id="579" r:id="rId63"/>
    <p:sldId id="580" r:id="rId64"/>
    <p:sldId id="583" r:id="rId65"/>
    <p:sldId id="585" r:id="rId66"/>
    <p:sldId id="586" r:id="rId67"/>
    <p:sldId id="587" r:id="rId68"/>
    <p:sldId id="588" r:id="rId69"/>
    <p:sldId id="589" r:id="rId70"/>
    <p:sldId id="591" r:id="rId71"/>
    <p:sldId id="590" r:id="rId72"/>
    <p:sldId id="594" r:id="rId73"/>
    <p:sldId id="595" r:id="rId74"/>
    <p:sldId id="592" r:id="rId75"/>
    <p:sldId id="596" r:id="rId76"/>
    <p:sldId id="593" r:id="rId77"/>
    <p:sldId id="530" r:id="rId78"/>
    <p:sldId id="599" r:id="rId79"/>
    <p:sldId id="600" r:id="rId80"/>
    <p:sldId id="601" r:id="rId81"/>
    <p:sldId id="597" r:id="rId82"/>
    <p:sldId id="605" r:id="rId83"/>
    <p:sldId id="606" r:id="rId84"/>
    <p:sldId id="603" r:id="rId85"/>
    <p:sldId id="607" r:id="rId86"/>
    <p:sldId id="608" r:id="rId87"/>
    <p:sldId id="609" r:id="rId88"/>
    <p:sldId id="610" r:id="rId89"/>
    <p:sldId id="611" r:id="rId90"/>
    <p:sldId id="612" r:id="rId91"/>
    <p:sldId id="613" r:id="rId92"/>
    <p:sldId id="614" r:id="rId93"/>
    <p:sldId id="551" r:id="rId94"/>
    <p:sldId id="602" r:id="rId95"/>
    <p:sldId id="531" r:id="rId96"/>
    <p:sldId id="519" r:id="rId97"/>
    <p:sldId id="532" r:id="rId98"/>
    <p:sldId id="510" r:id="rId99"/>
    <p:sldId id="511" r:id="rId100"/>
    <p:sldId id="512" r:id="rId10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B0D"/>
    <a:srgbClr val="DA580B"/>
    <a:srgbClr val="31509A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49" d="100"/>
          <a:sy n="249" d="100"/>
        </p:scale>
        <p:origin x="-104" y="-7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interSettings" Target="printerSettings/printerSettings1.bin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FA832BE4-4815-2A48-9220-F2B7F57798A3}" type="presOf" srcId="{B0358F11-7EA6-4D44-A891-10BFAECB9563}" destId="{C3271D8A-A9B6-CA4E-B6DF-1F69E3B3057F}" srcOrd="0" destOrd="0" presId="urn:microsoft.com/office/officeart/2005/8/layout/hierarchy1"/>
    <dgm:cxn modelId="{15428C5E-EE68-BC4F-9202-EA010557D94E}" type="presOf" srcId="{AAC06B4D-94B7-5A4E-8AC8-80B28E750CE9}" destId="{A5ABA943-0701-7148-894E-06D9292ABFDD}" srcOrd="0" destOrd="0" presId="urn:microsoft.com/office/officeart/2005/8/layout/hierarchy1"/>
    <dgm:cxn modelId="{BE61586D-0509-2F49-93DC-0FED1C237CAB}" type="presOf" srcId="{3F14A4C6-C149-214F-BF65-AEFDB6D1CD94}" destId="{5EB1FA05-0163-1742-8B89-347B1FB5D6BB}" srcOrd="0" destOrd="0" presId="urn:microsoft.com/office/officeart/2005/8/layout/hierarchy1"/>
    <dgm:cxn modelId="{ECF3FD85-6917-EC43-A07A-8AA42317BAFF}" type="presOf" srcId="{0DA6156E-130D-D747-8B91-2395E7816C9C}" destId="{AB04C458-B6E5-4548-9AD7-CFA0E4B7B523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CA767256-F509-9D46-8F60-CDB758B419A9}" type="presOf" srcId="{2EA097C3-A543-8B4A-9644-E9A6162F4338}" destId="{473C94DE-C107-3248-8635-6A88903FA538}" srcOrd="0" destOrd="0" presId="urn:microsoft.com/office/officeart/2005/8/layout/hierarchy1"/>
    <dgm:cxn modelId="{FC03B57E-78F4-D94A-8099-909D48DEC13E}" type="presOf" srcId="{AED4F8B5-0C24-2F48-BF24-3464DB03E89D}" destId="{29441CB7-F537-1947-87B2-362FFA00158E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B8D3CE0-311C-5542-B818-83CC3E358688}" type="presOf" srcId="{507B002C-BB0E-6343-AB63-6A49F19CCEF6}" destId="{B356AAA3-EC55-AC46-84FF-F56BCF6A87B3}" srcOrd="0" destOrd="0" presId="urn:microsoft.com/office/officeart/2005/8/layout/hierarchy1"/>
    <dgm:cxn modelId="{831FBC1B-6A8F-8E46-946B-1D31EEB732D3}" type="presOf" srcId="{53A1FD2A-ECFC-C245-828A-E4B98E1F42AE}" destId="{C21B7274-200E-BE44-934E-51E68789DE36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FAC8DC7E-7B38-6340-9D4F-5FBAF2FC60AF}" type="presOf" srcId="{37418B6F-C2FA-3340-9923-C6C7FBDC7541}" destId="{7011FD04-0D25-C147-9FA5-CD49C741CA99}" srcOrd="0" destOrd="0" presId="urn:microsoft.com/office/officeart/2005/8/layout/hierarchy1"/>
    <dgm:cxn modelId="{0390AFE3-9D89-A843-ABEC-10D76EF5D0F9}" type="presOf" srcId="{A025413C-F9BF-4848-A29D-A37A5E9DD32B}" destId="{D3DA2932-14A6-BE40-BA6A-100E2B0108A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7641E493-21D4-C74D-8C0F-3BA6BFA8D773}" type="presParOf" srcId="{C3271D8A-A9B6-CA4E-B6DF-1F69E3B3057F}" destId="{3F6A0827-2255-404F-BF7D-0DBC6080027F}" srcOrd="0" destOrd="0" presId="urn:microsoft.com/office/officeart/2005/8/layout/hierarchy1"/>
    <dgm:cxn modelId="{4091A4FE-352F-A44C-905E-9E9474240467}" type="presParOf" srcId="{3F6A0827-2255-404F-BF7D-0DBC6080027F}" destId="{4BBF33B2-C3D6-1247-918B-9E87EB343E96}" srcOrd="0" destOrd="0" presId="urn:microsoft.com/office/officeart/2005/8/layout/hierarchy1"/>
    <dgm:cxn modelId="{05BFED19-83CA-CD4F-8F09-6F93D5BAA53E}" type="presParOf" srcId="{4BBF33B2-C3D6-1247-918B-9E87EB343E96}" destId="{11660B83-DF82-5A46-BC50-E857235CAF74}" srcOrd="0" destOrd="0" presId="urn:microsoft.com/office/officeart/2005/8/layout/hierarchy1"/>
    <dgm:cxn modelId="{B7B48233-4D90-F745-9604-5EEF5F5E72F5}" type="presParOf" srcId="{4BBF33B2-C3D6-1247-918B-9E87EB343E96}" destId="{29441CB7-F537-1947-87B2-362FFA00158E}" srcOrd="1" destOrd="0" presId="urn:microsoft.com/office/officeart/2005/8/layout/hierarchy1"/>
    <dgm:cxn modelId="{CFE49BA5-642C-D643-9D06-F3BB3F777433}" type="presParOf" srcId="{3F6A0827-2255-404F-BF7D-0DBC6080027F}" destId="{0248FC3D-1ED4-CB44-A933-D390E20F3E32}" srcOrd="1" destOrd="0" presId="urn:microsoft.com/office/officeart/2005/8/layout/hierarchy1"/>
    <dgm:cxn modelId="{57AE0ED4-0B0D-614A-A436-19BDB3DDC1FA}" type="presParOf" srcId="{0248FC3D-1ED4-CB44-A933-D390E20F3E32}" destId="{C21B7274-200E-BE44-934E-51E68789DE36}" srcOrd="0" destOrd="0" presId="urn:microsoft.com/office/officeart/2005/8/layout/hierarchy1"/>
    <dgm:cxn modelId="{DFE1B9D0-8D97-834F-90A4-403D31146569}" type="presParOf" srcId="{0248FC3D-1ED4-CB44-A933-D390E20F3E32}" destId="{08AA46EA-16FC-5F4F-AB13-34CD91B1EA27}" srcOrd="1" destOrd="0" presId="urn:microsoft.com/office/officeart/2005/8/layout/hierarchy1"/>
    <dgm:cxn modelId="{6AB5C08C-3D9A-6342-A304-7E655C595D0C}" type="presParOf" srcId="{08AA46EA-16FC-5F4F-AB13-34CD91B1EA27}" destId="{DEC27763-C6C1-354D-9479-102E17EEDB91}" srcOrd="0" destOrd="0" presId="urn:microsoft.com/office/officeart/2005/8/layout/hierarchy1"/>
    <dgm:cxn modelId="{DF3A0A68-99FD-CC42-AC83-2F28792D1654}" type="presParOf" srcId="{DEC27763-C6C1-354D-9479-102E17EEDB91}" destId="{9BD78EE9-C1FB-0043-A5BA-3BD98D5B0DFC}" srcOrd="0" destOrd="0" presId="urn:microsoft.com/office/officeart/2005/8/layout/hierarchy1"/>
    <dgm:cxn modelId="{387E8E84-0730-EF46-9A27-A0B9948CE7C7}" type="presParOf" srcId="{DEC27763-C6C1-354D-9479-102E17EEDB91}" destId="{7011FD04-0D25-C147-9FA5-CD49C741CA99}" srcOrd="1" destOrd="0" presId="urn:microsoft.com/office/officeart/2005/8/layout/hierarchy1"/>
    <dgm:cxn modelId="{AB190DB0-198C-184B-B62A-3BE030103C68}" type="presParOf" srcId="{08AA46EA-16FC-5F4F-AB13-34CD91B1EA27}" destId="{548FC16B-CD21-9C4D-B71F-65EBA078F963}" srcOrd="1" destOrd="0" presId="urn:microsoft.com/office/officeart/2005/8/layout/hierarchy1"/>
    <dgm:cxn modelId="{F7EE207D-9161-AD45-A25E-93F1729910D4}" type="presParOf" srcId="{0248FC3D-1ED4-CB44-A933-D390E20F3E32}" destId="{D3DA2932-14A6-BE40-BA6A-100E2B0108A9}" srcOrd="2" destOrd="0" presId="urn:microsoft.com/office/officeart/2005/8/layout/hierarchy1"/>
    <dgm:cxn modelId="{82E110BF-373C-ED41-AB16-9EF902B898D9}" type="presParOf" srcId="{0248FC3D-1ED4-CB44-A933-D390E20F3E32}" destId="{CE1C719A-A3B1-7440-A7A3-F5C5FD3C3FA2}" srcOrd="3" destOrd="0" presId="urn:microsoft.com/office/officeart/2005/8/layout/hierarchy1"/>
    <dgm:cxn modelId="{25DB669D-09A6-B142-9673-4290E8389BD6}" type="presParOf" srcId="{CE1C719A-A3B1-7440-A7A3-F5C5FD3C3FA2}" destId="{EAAF5E7B-602F-AB40-95BE-43EA0A175B42}" srcOrd="0" destOrd="0" presId="urn:microsoft.com/office/officeart/2005/8/layout/hierarchy1"/>
    <dgm:cxn modelId="{5326F6B8-CC8E-DA4D-B5C2-64E8E276C2A9}" type="presParOf" srcId="{EAAF5E7B-602F-AB40-95BE-43EA0A175B42}" destId="{F44B1041-05A0-F047-907F-33F3C80A686C}" srcOrd="0" destOrd="0" presId="urn:microsoft.com/office/officeart/2005/8/layout/hierarchy1"/>
    <dgm:cxn modelId="{DC9CA182-6F6B-6D4F-863B-5F787D0E8E31}" type="presParOf" srcId="{EAAF5E7B-602F-AB40-95BE-43EA0A175B42}" destId="{A5ABA943-0701-7148-894E-06D9292ABFDD}" srcOrd="1" destOrd="0" presId="urn:microsoft.com/office/officeart/2005/8/layout/hierarchy1"/>
    <dgm:cxn modelId="{FD9B5D01-BD1A-C844-B396-A09BE54C33E3}" type="presParOf" srcId="{CE1C719A-A3B1-7440-A7A3-F5C5FD3C3FA2}" destId="{93900552-B843-2E42-9EA1-5A64FE82CDC9}" srcOrd="1" destOrd="0" presId="urn:microsoft.com/office/officeart/2005/8/layout/hierarchy1"/>
    <dgm:cxn modelId="{B9C27136-0336-F647-BF71-03D0B2741B07}" type="presParOf" srcId="{0248FC3D-1ED4-CB44-A933-D390E20F3E32}" destId="{473C94DE-C107-3248-8635-6A88903FA538}" srcOrd="4" destOrd="0" presId="urn:microsoft.com/office/officeart/2005/8/layout/hierarchy1"/>
    <dgm:cxn modelId="{91D9D297-A371-2042-95AA-3BAFC53896B3}" type="presParOf" srcId="{0248FC3D-1ED4-CB44-A933-D390E20F3E32}" destId="{F180B974-40F0-8042-866B-F7D7155F0B20}" srcOrd="5" destOrd="0" presId="urn:microsoft.com/office/officeart/2005/8/layout/hierarchy1"/>
    <dgm:cxn modelId="{6CD77BCC-04D9-7D40-9C6C-09B334AA17C8}" type="presParOf" srcId="{F180B974-40F0-8042-866B-F7D7155F0B20}" destId="{FF6A65D6-6742-F742-9DB3-202D6FE8E685}" srcOrd="0" destOrd="0" presId="urn:microsoft.com/office/officeart/2005/8/layout/hierarchy1"/>
    <dgm:cxn modelId="{08C44190-097E-4149-8CCA-78AC789F4151}" type="presParOf" srcId="{FF6A65D6-6742-F742-9DB3-202D6FE8E685}" destId="{2AD9F464-2E86-4D46-B501-5088B8B6A6B5}" srcOrd="0" destOrd="0" presId="urn:microsoft.com/office/officeart/2005/8/layout/hierarchy1"/>
    <dgm:cxn modelId="{218C411B-BBEA-1C45-8C26-20940AEE2242}" type="presParOf" srcId="{FF6A65D6-6742-F742-9DB3-202D6FE8E685}" destId="{AB04C458-B6E5-4548-9AD7-CFA0E4B7B523}" srcOrd="1" destOrd="0" presId="urn:microsoft.com/office/officeart/2005/8/layout/hierarchy1"/>
    <dgm:cxn modelId="{9ED7DB6C-1467-E24C-B260-D18A88F20B0C}" type="presParOf" srcId="{F180B974-40F0-8042-866B-F7D7155F0B20}" destId="{C0EC8B27-D25E-C14C-8135-F554D6A762B7}" srcOrd="1" destOrd="0" presId="urn:microsoft.com/office/officeart/2005/8/layout/hierarchy1"/>
    <dgm:cxn modelId="{A4D3114B-3EDD-7940-8D64-F79BFD68A9CB}" type="presParOf" srcId="{0248FC3D-1ED4-CB44-A933-D390E20F3E32}" destId="{B356AAA3-EC55-AC46-84FF-F56BCF6A87B3}" srcOrd="6" destOrd="0" presId="urn:microsoft.com/office/officeart/2005/8/layout/hierarchy1"/>
    <dgm:cxn modelId="{53727653-6C18-ED40-B417-72ADE2676F58}" type="presParOf" srcId="{0248FC3D-1ED4-CB44-A933-D390E20F3E32}" destId="{2DC3DBC7-ADA1-E34A-B2D3-B6E04FB0B18C}" srcOrd="7" destOrd="0" presId="urn:microsoft.com/office/officeart/2005/8/layout/hierarchy1"/>
    <dgm:cxn modelId="{3D06472A-192C-9542-9AAB-60EA3A508484}" type="presParOf" srcId="{2DC3DBC7-ADA1-E34A-B2D3-B6E04FB0B18C}" destId="{D47D7B36-0700-9E40-AF05-67011C3A8959}" srcOrd="0" destOrd="0" presId="urn:microsoft.com/office/officeart/2005/8/layout/hierarchy1"/>
    <dgm:cxn modelId="{06E16A9A-72BE-1F46-AC2C-4236E86B2F6D}" type="presParOf" srcId="{D47D7B36-0700-9E40-AF05-67011C3A8959}" destId="{F7647130-729F-0845-B3C4-8BECBF2F4F04}" srcOrd="0" destOrd="0" presId="urn:microsoft.com/office/officeart/2005/8/layout/hierarchy1"/>
    <dgm:cxn modelId="{7BAB3F93-25A9-9741-8827-8F0DEE976206}" type="presParOf" srcId="{D47D7B36-0700-9E40-AF05-67011C3A8959}" destId="{5EB1FA05-0163-1742-8B89-347B1FB5D6BB}" srcOrd="1" destOrd="0" presId="urn:microsoft.com/office/officeart/2005/8/layout/hierarchy1"/>
    <dgm:cxn modelId="{C0716FCD-9AB8-E54B-A1ED-725FE41C45C6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AE75E7D4-FF44-604C-9E93-E8B3CD5BB19C}" type="presOf" srcId="{B0358F11-7EA6-4D44-A891-10BFAECB9563}" destId="{C3271D8A-A9B6-CA4E-B6DF-1F69E3B3057F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7F8184FD-49AA-F949-B9AC-3C72284CCCF1}" type="presOf" srcId="{C41F7DC8-8F91-B049-8687-CEBD93AF02A1}" destId="{4716C6B0-A684-3F42-A389-E732619C5CEB}" srcOrd="0" destOrd="0" presId="urn:microsoft.com/office/officeart/2005/8/layout/hierarchy1"/>
    <dgm:cxn modelId="{14897BD8-A6CF-3E48-A218-2B465C6715E0}" type="presOf" srcId="{3F14A4C6-C149-214F-BF65-AEFDB6D1CD94}" destId="{5EB1FA05-0163-1742-8B89-347B1FB5D6BB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400780E-C739-1348-B9A1-D6C70FF29D93}" type="presOf" srcId="{AED4F8B5-0C24-2F48-BF24-3464DB03E89D}" destId="{29441CB7-F537-1947-87B2-362FFA00158E}" srcOrd="0" destOrd="0" presId="urn:microsoft.com/office/officeart/2005/8/layout/hierarchy1"/>
    <dgm:cxn modelId="{8AECCAA1-6F68-5547-846A-B46F63B79096}" type="presOf" srcId="{53A1FD2A-ECFC-C245-828A-E4B98E1F42AE}" destId="{C21B7274-200E-BE44-934E-51E68789DE36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141A61FE-290C-F94F-B7EA-9EB180CF16C9}" type="presOf" srcId="{A025413C-F9BF-4848-A29D-A37A5E9DD32B}" destId="{D3DA2932-14A6-BE40-BA6A-100E2B0108A9}" srcOrd="0" destOrd="0" presId="urn:microsoft.com/office/officeart/2005/8/layout/hierarchy1"/>
    <dgm:cxn modelId="{1BEAB3F4-B7D3-8E4A-B00C-A1515D9147E9}" type="presOf" srcId="{37418B6F-C2FA-3340-9923-C6C7FBDC7541}" destId="{7011FD04-0D25-C147-9FA5-CD49C741CA99}" srcOrd="0" destOrd="0" presId="urn:microsoft.com/office/officeart/2005/8/layout/hierarchy1"/>
    <dgm:cxn modelId="{0C5D5BAA-78A1-0444-95DA-9572449AD7D2}" type="presOf" srcId="{AAC06B4D-94B7-5A4E-8AC8-80B28E750CE9}" destId="{A5ABA943-0701-7148-894E-06D9292ABFDD}" srcOrd="0" destOrd="0" presId="urn:microsoft.com/office/officeart/2005/8/layout/hierarchy1"/>
    <dgm:cxn modelId="{EA3403C7-1CD0-B045-9D54-EA8E1C79F2B9}" type="presOf" srcId="{997C7102-2934-1448-A43A-0A0EC1BA066F}" destId="{5EF80847-83A9-2645-9E3C-99DFFA7CBFAF}" srcOrd="0" destOrd="0" presId="urn:microsoft.com/office/officeart/2005/8/layout/hierarchy1"/>
    <dgm:cxn modelId="{6153C0D4-4D77-0C4E-897A-C1646A16406C}" type="presOf" srcId="{0DA6156E-130D-D747-8B91-2395E7816C9C}" destId="{AB04C458-B6E5-4548-9AD7-CFA0E4B7B523}" srcOrd="0" destOrd="0" presId="urn:microsoft.com/office/officeart/2005/8/layout/hierarchy1"/>
    <dgm:cxn modelId="{297AEC56-7850-0E49-A7EC-B4E5C18DCB0B}" type="presOf" srcId="{B0B8D180-BFFC-E943-9AEC-6F6130F96E16}" destId="{860C8FDA-7576-BB44-A8AF-FE057F7D1501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468C0770-38A2-2443-8655-C0740F97CAF7}" type="presOf" srcId="{2EA097C3-A543-8B4A-9644-E9A6162F4338}" destId="{473C94DE-C107-3248-8635-6A88903FA538}" srcOrd="0" destOrd="0" presId="urn:microsoft.com/office/officeart/2005/8/layout/hierarchy1"/>
    <dgm:cxn modelId="{2B87AD9B-1A67-9349-8009-393692EA0B04}" type="presOf" srcId="{CCE0E727-2693-2D4E-BBA5-A6011FA304A3}" destId="{4D804B66-DCD2-134E-9173-382C6A1A1396}" srcOrd="0" destOrd="0" presId="urn:microsoft.com/office/officeart/2005/8/layout/hierarchy1"/>
    <dgm:cxn modelId="{719151D4-6196-2149-8361-B89714DF4A42}" type="presOf" srcId="{5FA88A73-B40C-2044-A671-A999F0E74566}" destId="{4FE8292F-2408-0246-8DD0-4924AB2C9CE5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E8A59B8C-999A-7C45-825E-283E734A9CD2}" type="presOf" srcId="{D12DC33D-C62E-3C4C-863F-00D8DC472D70}" destId="{46275560-3F4C-5D43-A51E-D5676C980ADA}" srcOrd="0" destOrd="0" presId="urn:microsoft.com/office/officeart/2005/8/layout/hierarchy1"/>
    <dgm:cxn modelId="{3728D5E1-A39D-3E43-888F-8B1C9708F2EA}" type="presOf" srcId="{367FA2DE-00E2-984A-A9CA-6E45042C84E5}" destId="{30D8696B-39E5-C245-BEE8-804EB0D6EE95}" srcOrd="0" destOrd="0" presId="urn:microsoft.com/office/officeart/2005/8/layout/hierarchy1"/>
    <dgm:cxn modelId="{2A6C0866-76DE-7748-8B69-95AEAB2CAB7E}" type="presOf" srcId="{9EE2346F-6A51-5944-9A52-076264C25D50}" destId="{44D805DE-38C0-6940-B8BA-5D1B3BB5C992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15E875AD-2A44-1C40-A6D5-3F2E5FC391DD}" type="presOf" srcId="{507B002C-BB0E-6343-AB63-6A49F19CCEF6}" destId="{B356AAA3-EC55-AC46-84FF-F56BCF6A87B3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65E478C7-7C2F-B143-83D4-CF085E10A33F}" type="presParOf" srcId="{C3271D8A-A9B6-CA4E-B6DF-1F69E3B3057F}" destId="{3F6A0827-2255-404F-BF7D-0DBC6080027F}" srcOrd="0" destOrd="0" presId="urn:microsoft.com/office/officeart/2005/8/layout/hierarchy1"/>
    <dgm:cxn modelId="{98973DE1-9B7B-BE45-86AB-79C330AB81C2}" type="presParOf" srcId="{3F6A0827-2255-404F-BF7D-0DBC6080027F}" destId="{4BBF33B2-C3D6-1247-918B-9E87EB343E96}" srcOrd="0" destOrd="0" presId="urn:microsoft.com/office/officeart/2005/8/layout/hierarchy1"/>
    <dgm:cxn modelId="{03D51517-6165-B149-863F-AD4F5735B06C}" type="presParOf" srcId="{4BBF33B2-C3D6-1247-918B-9E87EB343E96}" destId="{11660B83-DF82-5A46-BC50-E857235CAF74}" srcOrd="0" destOrd="0" presId="urn:microsoft.com/office/officeart/2005/8/layout/hierarchy1"/>
    <dgm:cxn modelId="{DD94968E-85FF-ED41-B3FA-D103855B35B3}" type="presParOf" srcId="{4BBF33B2-C3D6-1247-918B-9E87EB343E96}" destId="{29441CB7-F537-1947-87B2-362FFA00158E}" srcOrd="1" destOrd="0" presId="urn:microsoft.com/office/officeart/2005/8/layout/hierarchy1"/>
    <dgm:cxn modelId="{8913092A-5C10-B54A-9870-F735374745FE}" type="presParOf" srcId="{3F6A0827-2255-404F-BF7D-0DBC6080027F}" destId="{0248FC3D-1ED4-CB44-A933-D390E20F3E32}" srcOrd="1" destOrd="0" presId="urn:microsoft.com/office/officeart/2005/8/layout/hierarchy1"/>
    <dgm:cxn modelId="{D900B63E-CE82-C34F-868D-0040304E202F}" type="presParOf" srcId="{0248FC3D-1ED4-CB44-A933-D390E20F3E32}" destId="{C21B7274-200E-BE44-934E-51E68789DE36}" srcOrd="0" destOrd="0" presId="urn:microsoft.com/office/officeart/2005/8/layout/hierarchy1"/>
    <dgm:cxn modelId="{0824E41A-9D14-BB47-B4A7-413256DF194F}" type="presParOf" srcId="{0248FC3D-1ED4-CB44-A933-D390E20F3E32}" destId="{08AA46EA-16FC-5F4F-AB13-34CD91B1EA27}" srcOrd="1" destOrd="0" presId="urn:microsoft.com/office/officeart/2005/8/layout/hierarchy1"/>
    <dgm:cxn modelId="{CFE4A319-BFE9-FF4E-8807-1F99CDB992C1}" type="presParOf" srcId="{08AA46EA-16FC-5F4F-AB13-34CD91B1EA27}" destId="{DEC27763-C6C1-354D-9479-102E17EEDB91}" srcOrd="0" destOrd="0" presId="urn:microsoft.com/office/officeart/2005/8/layout/hierarchy1"/>
    <dgm:cxn modelId="{097B22AA-04B5-D943-8996-605D7BC6304B}" type="presParOf" srcId="{DEC27763-C6C1-354D-9479-102E17EEDB91}" destId="{9BD78EE9-C1FB-0043-A5BA-3BD98D5B0DFC}" srcOrd="0" destOrd="0" presId="urn:microsoft.com/office/officeart/2005/8/layout/hierarchy1"/>
    <dgm:cxn modelId="{C4600082-491A-A94C-9664-AF1E93F20B77}" type="presParOf" srcId="{DEC27763-C6C1-354D-9479-102E17EEDB91}" destId="{7011FD04-0D25-C147-9FA5-CD49C741CA99}" srcOrd="1" destOrd="0" presId="urn:microsoft.com/office/officeart/2005/8/layout/hierarchy1"/>
    <dgm:cxn modelId="{C9B1871A-B9EC-AC4F-973A-58C373491339}" type="presParOf" srcId="{08AA46EA-16FC-5F4F-AB13-34CD91B1EA27}" destId="{548FC16B-CD21-9C4D-B71F-65EBA078F963}" srcOrd="1" destOrd="0" presId="urn:microsoft.com/office/officeart/2005/8/layout/hierarchy1"/>
    <dgm:cxn modelId="{AC67AAE8-AEFC-4D4E-A49D-0F2CA4FBABED}" type="presParOf" srcId="{548FC16B-CD21-9C4D-B71F-65EBA078F963}" destId="{30D8696B-39E5-C245-BEE8-804EB0D6EE95}" srcOrd="0" destOrd="0" presId="urn:microsoft.com/office/officeart/2005/8/layout/hierarchy1"/>
    <dgm:cxn modelId="{419262B2-03E3-5844-8416-263C749A65BC}" type="presParOf" srcId="{548FC16B-CD21-9C4D-B71F-65EBA078F963}" destId="{CEE4660B-6A3A-2143-A8C4-249F8C459255}" srcOrd="1" destOrd="0" presId="urn:microsoft.com/office/officeart/2005/8/layout/hierarchy1"/>
    <dgm:cxn modelId="{B8CB3267-72A6-B44E-904E-6070BFCD0663}" type="presParOf" srcId="{CEE4660B-6A3A-2143-A8C4-249F8C459255}" destId="{62373B57-3440-C44E-A49D-10011C9431AC}" srcOrd="0" destOrd="0" presId="urn:microsoft.com/office/officeart/2005/8/layout/hierarchy1"/>
    <dgm:cxn modelId="{B7E66738-3ACA-9743-B22F-9154ABF6B569}" type="presParOf" srcId="{62373B57-3440-C44E-A49D-10011C9431AC}" destId="{790C149E-6A7C-8D4D-A2B9-59C002E82A4E}" srcOrd="0" destOrd="0" presId="urn:microsoft.com/office/officeart/2005/8/layout/hierarchy1"/>
    <dgm:cxn modelId="{18A614EF-EF8B-F24E-97A2-21FE87827D76}" type="presParOf" srcId="{62373B57-3440-C44E-A49D-10011C9431AC}" destId="{44D805DE-38C0-6940-B8BA-5D1B3BB5C992}" srcOrd="1" destOrd="0" presId="urn:microsoft.com/office/officeart/2005/8/layout/hierarchy1"/>
    <dgm:cxn modelId="{E2396FFF-712A-0D4D-86FC-0B53EDC88220}" type="presParOf" srcId="{CEE4660B-6A3A-2143-A8C4-249F8C459255}" destId="{F7B2B89B-56AC-2147-BCEE-36DAEE8930FA}" srcOrd="1" destOrd="0" presId="urn:microsoft.com/office/officeart/2005/8/layout/hierarchy1"/>
    <dgm:cxn modelId="{AB792002-806E-4B44-8E8D-F5FA1DA366A1}" type="presParOf" srcId="{548FC16B-CD21-9C4D-B71F-65EBA078F963}" destId="{46275560-3F4C-5D43-A51E-D5676C980ADA}" srcOrd="2" destOrd="0" presId="urn:microsoft.com/office/officeart/2005/8/layout/hierarchy1"/>
    <dgm:cxn modelId="{1D28330B-71D1-F44D-852C-D7097FC4B830}" type="presParOf" srcId="{548FC16B-CD21-9C4D-B71F-65EBA078F963}" destId="{F199D8F7-67A2-5A43-8AF1-01561EC55C08}" srcOrd="3" destOrd="0" presId="urn:microsoft.com/office/officeart/2005/8/layout/hierarchy1"/>
    <dgm:cxn modelId="{21C0BD5C-73A9-6D40-8F3E-A67790C1BFB6}" type="presParOf" srcId="{F199D8F7-67A2-5A43-8AF1-01561EC55C08}" destId="{97DF5AD0-E210-704E-9965-5B474B26CBE9}" srcOrd="0" destOrd="0" presId="urn:microsoft.com/office/officeart/2005/8/layout/hierarchy1"/>
    <dgm:cxn modelId="{28E0C9F9-A615-564A-9521-54146678E6F2}" type="presParOf" srcId="{97DF5AD0-E210-704E-9965-5B474B26CBE9}" destId="{03AB9858-8E5B-954B-9E55-04C3C6A10343}" srcOrd="0" destOrd="0" presId="urn:microsoft.com/office/officeart/2005/8/layout/hierarchy1"/>
    <dgm:cxn modelId="{FC9D1718-A57E-C841-B460-E0FADCAB0794}" type="presParOf" srcId="{97DF5AD0-E210-704E-9965-5B474B26CBE9}" destId="{4FE8292F-2408-0246-8DD0-4924AB2C9CE5}" srcOrd="1" destOrd="0" presId="urn:microsoft.com/office/officeart/2005/8/layout/hierarchy1"/>
    <dgm:cxn modelId="{E127C86A-0111-B742-BA28-A054F8BB5653}" type="presParOf" srcId="{F199D8F7-67A2-5A43-8AF1-01561EC55C08}" destId="{66EB6284-DB6D-7B43-8239-109A0A219A6C}" srcOrd="1" destOrd="0" presId="urn:microsoft.com/office/officeart/2005/8/layout/hierarchy1"/>
    <dgm:cxn modelId="{B00BDD02-FA62-D54B-9233-D2A795E7A222}" type="presParOf" srcId="{0248FC3D-1ED4-CB44-A933-D390E20F3E32}" destId="{D3DA2932-14A6-BE40-BA6A-100E2B0108A9}" srcOrd="2" destOrd="0" presId="urn:microsoft.com/office/officeart/2005/8/layout/hierarchy1"/>
    <dgm:cxn modelId="{DDB136F7-526B-AE4C-B911-5A193C3787D8}" type="presParOf" srcId="{0248FC3D-1ED4-CB44-A933-D390E20F3E32}" destId="{CE1C719A-A3B1-7440-A7A3-F5C5FD3C3FA2}" srcOrd="3" destOrd="0" presId="urn:microsoft.com/office/officeart/2005/8/layout/hierarchy1"/>
    <dgm:cxn modelId="{E91CC22E-0573-E546-877B-B063355BA841}" type="presParOf" srcId="{CE1C719A-A3B1-7440-A7A3-F5C5FD3C3FA2}" destId="{EAAF5E7B-602F-AB40-95BE-43EA0A175B42}" srcOrd="0" destOrd="0" presId="urn:microsoft.com/office/officeart/2005/8/layout/hierarchy1"/>
    <dgm:cxn modelId="{223815B5-288B-E945-BE33-9F79B8568F91}" type="presParOf" srcId="{EAAF5E7B-602F-AB40-95BE-43EA0A175B42}" destId="{F44B1041-05A0-F047-907F-33F3C80A686C}" srcOrd="0" destOrd="0" presId="urn:microsoft.com/office/officeart/2005/8/layout/hierarchy1"/>
    <dgm:cxn modelId="{45632E11-389F-5246-8C6D-5471671B6476}" type="presParOf" srcId="{EAAF5E7B-602F-AB40-95BE-43EA0A175B42}" destId="{A5ABA943-0701-7148-894E-06D9292ABFDD}" srcOrd="1" destOrd="0" presId="urn:microsoft.com/office/officeart/2005/8/layout/hierarchy1"/>
    <dgm:cxn modelId="{A8A9FA79-7B9C-9B4D-95A4-E8839F08C76C}" type="presParOf" srcId="{CE1C719A-A3B1-7440-A7A3-F5C5FD3C3FA2}" destId="{93900552-B843-2E42-9EA1-5A64FE82CDC9}" srcOrd="1" destOrd="0" presId="urn:microsoft.com/office/officeart/2005/8/layout/hierarchy1"/>
    <dgm:cxn modelId="{678120A6-FE0C-5741-B6F3-0BDA35AE62ED}" type="presParOf" srcId="{93900552-B843-2E42-9EA1-5A64FE82CDC9}" destId="{5EF80847-83A9-2645-9E3C-99DFFA7CBFAF}" srcOrd="0" destOrd="0" presId="urn:microsoft.com/office/officeart/2005/8/layout/hierarchy1"/>
    <dgm:cxn modelId="{45DB3DA3-2CD7-0A4B-BE99-E0CE5B5BF485}" type="presParOf" srcId="{93900552-B843-2E42-9EA1-5A64FE82CDC9}" destId="{5267ADB5-A6C8-5A4D-A8D5-EF9A17CAD8A1}" srcOrd="1" destOrd="0" presId="urn:microsoft.com/office/officeart/2005/8/layout/hierarchy1"/>
    <dgm:cxn modelId="{D43E52F9-546B-6242-9952-1EF35FA2FA7A}" type="presParOf" srcId="{5267ADB5-A6C8-5A4D-A8D5-EF9A17CAD8A1}" destId="{AFF92D3F-778C-A849-9241-7BEEB0CD0730}" srcOrd="0" destOrd="0" presId="urn:microsoft.com/office/officeart/2005/8/layout/hierarchy1"/>
    <dgm:cxn modelId="{DEC5D6EC-4427-7940-801A-8A5684DEB7BC}" type="presParOf" srcId="{AFF92D3F-778C-A849-9241-7BEEB0CD0730}" destId="{6B2F0C62-7A8E-1A41-ABAA-0AB6C9C2F2FC}" srcOrd="0" destOrd="0" presId="urn:microsoft.com/office/officeart/2005/8/layout/hierarchy1"/>
    <dgm:cxn modelId="{20E2331A-D47B-3F4B-8D6C-FD75EF855DF9}" type="presParOf" srcId="{AFF92D3F-778C-A849-9241-7BEEB0CD0730}" destId="{4716C6B0-A684-3F42-A389-E732619C5CEB}" srcOrd="1" destOrd="0" presId="urn:microsoft.com/office/officeart/2005/8/layout/hierarchy1"/>
    <dgm:cxn modelId="{E2E4A61B-8E33-3442-B5F1-C15C01B6FF80}" type="presParOf" srcId="{5267ADB5-A6C8-5A4D-A8D5-EF9A17CAD8A1}" destId="{B17BD21E-DC06-EF41-8BCA-788CBA4095FA}" srcOrd="1" destOrd="0" presId="urn:microsoft.com/office/officeart/2005/8/layout/hierarchy1"/>
    <dgm:cxn modelId="{79560E97-5889-6D43-9CA1-70B877BFD85B}" type="presParOf" srcId="{93900552-B843-2E42-9EA1-5A64FE82CDC9}" destId="{860C8FDA-7576-BB44-A8AF-FE057F7D1501}" srcOrd="2" destOrd="0" presId="urn:microsoft.com/office/officeart/2005/8/layout/hierarchy1"/>
    <dgm:cxn modelId="{F109EF3D-FB39-1942-B103-CB8C7C31F878}" type="presParOf" srcId="{93900552-B843-2E42-9EA1-5A64FE82CDC9}" destId="{06C245F4-220A-6A4E-8E34-7C87026868CF}" srcOrd="3" destOrd="0" presId="urn:microsoft.com/office/officeart/2005/8/layout/hierarchy1"/>
    <dgm:cxn modelId="{A5423379-5607-A540-8838-5ADA00D1734B}" type="presParOf" srcId="{06C245F4-220A-6A4E-8E34-7C87026868CF}" destId="{4D566879-A599-0D47-A13A-CB4A2F8D3800}" srcOrd="0" destOrd="0" presId="urn:microsoft.com/office/officeart/2005/8/layout/hierarchy1"/>
    <dgm:cxn modelId="{F5009AB2-694F-8347-B12C-D0B2FFBFED95}" type="presParOf" srcId="{4D566879-A599-0D47-A13A-CB4A2F8D3800}" destId="{A631D117-802B-824C-A780-0CB51D7CBAB2}" srcOrd="0" destOrd="0" presId="urn:microsoft.com/office/officeart/2005/8/layout/hierarchy1"/>
    <dgm:cxn modelId="{35015652-977E-A746-A48C-B4ACFD25B1DC}" type="presParOf" srcId="{4D566879-A599-0D47-A13A-CB4A2F8D3800}" destId="{4D804B66-DCD2-134E-9173-382C6A1A1396}" srcOrd="1" destOrd="0" presId="urn:microsoft.com/office/officeart/2005/8/layout/hierarchy1"/>
    <dgm:cxn modelId="{6E6E317C-F71C-6847-9D07-58F3760F5C84}" type="presParOf" srcId="{06C245F4-220A-6A4E-8E34-7C87026868CF}" destId="{BF98D65A-CDED-234C-9CDD-302DF82B28E8}" srcOrd="1" destOrd="0" presId="urn:microsoft.com/office/officeart/2005/8/layout/hierarchy1"/>
    <dgm:cxn modelId="{B3BC82BC-08D3-ED49-B78C-785389F3A73B}" type="presParOf" srcId="{0248FC3D-1ED4-CB44-A933-D390E20F3E32}" destId="{473C94DE-C107-3248-8635-6A88903FA538}" srcOrd="4" destOrd="0" presId="urn:microsoft.com/office/officeart/2005/8/layout/hierarchy1"/>
    <dgm:cxn modelId="{73655A35-C895-044B-B11F-F1432939A698}" type="presParOf" srcId="{0248FC3D-1ED4-CB44-A933-D390E20F3E32}" destId="{F180B974-40F0-8042-866B-F7D7155F0B20}" srcOrd="5" destOrd="0" presId="urn:microsoft.com/office/officeart/2005/8/layout/hierarchy1"/>
    <dgm:cxn modelId="{A5AF15F1-98CB-0543-BFCB-EF2AAFB2242A}" type="presParOf" srcId="{F180B974-40F0-8042-866B-F7D7155F0B20}" destId="{FF6A65D6-6742-F742-9DB3-202D6FE8E685}" srcOrd="0" destOrd="0" presId="urn:microsoft.com/office/officeart/2005/8/layout/hierarchy1"/>
    <dgm:cxn modelId="{C7C60722-E9AA-C34A-BE65-46F491A00EC7}" type="presParOf" srcId="{FF6A65D6-6742-F742-9DB3-202D6FE8E685}" destId="{2AD9F464-2E86-4D46-B501-5088B8B6A6B5}" srcOrd="0" destOrd="0" presId="urn:microsoft.com/office/officeart/2005/8/layout/hierarchy1"/>
    <dgm:cxn modelId="{118DA678-C7D2-974E-BE97-370D53A7F485}" type="presParOf" srcId="{FF6A65D6-6742-F742-9DB3-202D6FE8E685}" destId="{AB04C458-B6E5-4548-9AD7-CFA0E4B7B523}" srcOrd="1" destOrd="0" presId="urn:microsoft.com/office/officeart/2005/8/layout/hierarchy1"/>
    <dgm:cxn modelId="{74CA9DC8-C028-AA40-8225-A88943DDF053}" type="presParOf" srcId="{F180B974-40F0-8042-866B-F7D7155F0B20}" destId="{C0EC8B27-D25E-C14C-8135-F554D6A762B7}" srcOrd="1" destOrd="0" presId="urn:microsoft.com/office/officeart/2005/8/layout/hierarchy1"/>
    <dgm:cxn modelId="{ACF1FE65-3A73-DD4D-8810-EEB217DD10D2}" type="presParOf" srcId="{0248FC3D-1ED4-CB44-A933-D390E20F3E32}" destId="{B356AAA3-EC55-AC46-84FF-F56BCF6A87B3}" srcOrd="6" destOrd="0" presId="urn:microsoft.com/office/officeart/2005/8/layout/hierarchy1"/>
    <dgm:cxn modelId="{5A8E8C84-52C8-1C46-B703-1896F005C0FB}" type="presParOf" srcId="{0248FC3D-1ED4-CB44-A933-D390E20F3E32}" destId="{2DC3DBC7-ADA1-E34A-B2D3-B6E04FB0B18C}" srcOrd="7" destOrd="0" presId="urn:microsoft.com/office/officeart/2005/8/layout/hierarchy1"/>
    <dgm:cxn modelId="{5C31B248-E4A2-0646-B19D-59027503597F}" type="presParOf" srcId="{2DC3DBC7-ADA1-E34A-B2D3-B6E04FB0B18C}" destId="{D47D7B36-0700-9E40-AF05-67011C3A8959}" srcOrd="0" destOrd="0" presId="urn:microsoft.com/office/officeart/2005/8/layout/hierarchy1"/>
    <dgm:cxn modelId="{7B6DFE4D-3A15-EC48-9AC7-E8D1500B0532}" type="presParOf" srcId="{D47D7B36-0700-9E40-AF05-67011C3A8959}" destId="{F7647130-729F-0845-B3C4-8BECBF2F4F04}" srcOrd="0" destOrd="0" presId="urn:microsoft.com/office/officeart/2005/8/layout/hierarchy1"/>
    <dgm:cxn modelId="{584492C2-0791-5E4F-A97B-73DDF1CD3A46}" type="presParOf" srcId="{D47D7B36-0700-9E40-AF05-67011C3A8959}" destId="{5EB1FA05-0163-1742-8B89-347B1FB5D6BB}" srcOrd="1" destOrd="0" presId="urn:microsoft.com/office/officeart/2005/8/layout/hierarchy1"/>
    <dgm:cxn modelId="{B4292293-D47E-2E47-9B2D-A44EC8FC88D0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8DB45B4-F1FB-654B-982B-20F0260FB900}" type="presOf" srcId="{B0358F11-7EA6-4D44-A891-10BFAECB9563}" destId="{C3271D8A-A9B6-CA4E-B6DF-1F69E3B3057F}" srcOrd="0" destOrd="0" presId="urn:microsoft.com/office/officeart/2005/8/layout/hierarchy1"/>
    <dgm:cxn modelId="{34FEE88D-DE97-BD48-A1D1-211B6A3A10DF}" type="presOf" srcId="{AED4F8B5-0C24-2F48-BF24-3464DB03E89D}" destId="{29441CB7-F537-1947-87B2-362FFA00158E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4C1D3797-B677-2D4A-827F-3DC0DED7F347}" type="presOf" srcId="{37418B6F-C2FA-3340-9923-C6C7FBDC7541}" destId="{7011FD04-0D25-C147-9FA5-CD49C741CA99}" srcOrd="0" destOrd="0" presId="urn:microsoft.com/office/officeart/2005/8/layout/hierarchy1"/>
    <dgm:cxn modelId="{076BB103-DBEE-EE41-A990-E6AFE08B1883}" type="presOf" srcId="{2EA097C3-A543-8B4A-9644-E9A6162F4338}" destId="{473C94DE-C107-3248-8635-6A88903FA538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B14BEF84-4AA2-954E-A722-CBA4295E73A9}" type="presOf" srcId="{507B002C-BB0E-6343-AB63-6A49F19CCEF6}" destId="{B356AAA3-EC55-AC46-84FF-F56BCF6A87B3}" srcOrd="0" destOrd="0" presId="urn:microsoft.com/office/officeart/2005/8/layout/hierarchy1"/>
    <dgm:cxn modelId="{914108B6-7860-9945-844B-285FD19BA36D}" type="presOf" srcId="{0DA6156E-130D-D747-8B91-2395E7816C9C}" destId="{AB04C458-B6E5-4548-9AD7-CFA0E4B7B523}" srcOrd="0" destOrd="0" presId="urn:microsoft.com/office/officeart/2005/8/layout/hierarchy1"/>
    <dgm:cxn modelId="{0E9D253F-0C0D-F440-A2E8-66A5ED164C65}" type="presOf" srcId="{AAC06B4D-94B7-5A4E-8AC8-80B28E750CE9}" destId="{A5ABA943-0701-7148-894E-06D9292ABFDD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D9189041-F4E5-C44A-9221-51E6DAEDB431}" type="presOf" srcId="{53A1FD2A-ECFC-C245-828A-E4B98E1F42AE}" destId="{C21B7274-200E-BE44-934E-51E68789DE36}" srcOrd="0" destOrd="0" presId="urn:microsoft.com/office/officeart/2005/8/layout/hierarchy1"/>
    <dgm:cxn modelId="{1B104D95-B077-B14E-96C1-8AB210F1F60F}" type="presOf" srcId="{A025413C-F9BF-4848-A29D-A37A5E9DD32B}" destId="{D3DA2932-14A6-BE40-BA6A-100E2B0108A9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EA5617E-1984-644A-A7CF-5A8979311063}" type="presOf" srcId="{3F14A4C6-C149-214F-BF65-AEFDB6D1CD94}" destId="{5EB1FA05-0163-1742-8B89-347B1FB5D6BB}" srcOrd="0" destOrd="0" presId="urn:microsoft.com/office/officeart/2005/8/layout/hierarchy1"/>
    <dgm:cxn modelId="{FC766B27-D167-9E42-A15C-92A0C4666F5C}" type="presParOf" srcId="{C3271D8A-A9B6-CA4E-B6DF-1F69E3B3057F}" destId="{3F6A0827-2255-404F-BF7D-0DBC6080027F}" srcOrd="0" destOrd="0" presId="urn:microsoft.com/office/officeart/2005/8/layout/hierarchy1"/>
    <dgm:cxn modelId="{4F6FAAF2-17F7-5849-886A-5CB4F50B537D}" type="presParOf" srcId="{3F6A0827-2255-404F-BF7D-0DBC6080027F}" destId="{4BBF33B2-C3D6-1247-918B-9E87EB343E96}" srcOrd="0" destOrd="0" presId="urn:microsoft.com/office/officeart/2005/8/layout/hierarchy1"/>
    <dgm:cxn modelId="{94B92843-C49F-B140-BEA1-C657BA94365B}" type="presParOf" srcId="{4BBF33B2-C3D6-1247-918B-9E87EB343E96}" destId="{11660B83-DF82-5A46-BC50-E857235CAF74}" srcOrd="0" destOrd="0" presId="urn:microsoft.com/office/officeart/2005/8/layout/hierarchy1"/>
    <dgm:cxn modelId="{EDD338CD-F1D6-3041-8806-EC92CD22F226}" type="presParOf" srcId="{4BBF33B2-C3D6-1247-918B-9E87EB343E96}" destId="{29441CB7-F537-1947-87B2-362FFA00158E}" srcOrd="1" destOrd="0" presId="urn:microsoft.com/office/officeart/2005/8/layout/hierarchy1"/>
    <dgm:cxn modelId="{78EAA9F3-82A4-4949-8FB1-0A4983043D85}" type="presParOf" srcId="{3F6A0827-2255-404F-BF7D-0DBC6080027F}" destId="{0248FC3D-1ED4-CB44-A933-D390E20F3E32}" srcOrd="1" destOrd="0" presId="urn:microsoft.com/office/officeart/2005/8/layout/hierarchy1"/>
    <dgm:cxn modelId="{28822627-672B-DB46-B9C9-8320B72CCDC3}" type="presParOf" srcId="{0248FC3D-1ED4-CB44-A933-D390E20F3E32}" destId="{C21B7274-200E-BE44-934E-51E68789DE36}" srcOrd="0" destOrd="0" presId="urn:microsoft.com/office/officeart/2005/8/layout/hierarchy1"/>
    <dgm:cxn modelId="{D38DA5B1-F506-BA44-B8DB-627BE236E866}" type="presParOf" srcId="{0248FC3D-1ED4-CB44-A933-D390E20F3E32}" destId="{08AA46EA-16FC-5F4F-AB13-34CD91B1EA27}" srcOrd="1" destOrd="0" presId="urn:microsoft.com/office/officeart/2005/8/layout/hierarchy1"/>
    <dgm:cxn modelId="{EDD02627-79B9-DC42-9F79-D9E03D15C9D8}" type="presParOf" srcId="{08AA46EA-16FC-5F4F-AB13-34CD91B1EA27}" destId="{DEC27763-C6C1-354D-9479-102E17EEDB91}" srcOrd="0" destOrd="0" presId="urn:microsoft.com/office/officeart/2005/8/layout/hierarchy1"/>
    <dgm:cxn modelId="{4CDE3EEA-76DB-E94D-AFCC-0516731426E9}" type="presParOf" srcId="{DEC27763-C6C1-354D-9479-102E17EEDB91}" destId="{9BD78EE9-C1FB-0043-A5BA-3BD98D5B0DFC}" srcOrd="0" destOrd="0" presId="urn:microsoft.com/office/officeart/2005/8/layout/hierarchy1"/>
    <dgm:cxn modelId="{3F3DF37B-7E26-2E42-9BCA-89F41F9AFE66}" type="presParOf" srcId="{DEC27763-C6C1-354D-9479-102E17EEDB91}" destId="{7011FD04-0D25-C147-9FA5-CD49C741CA99}" srcOrd="1" destOrd="0" presId="urn:microsoft.com/office/officeart/2005/8/layout/hierarchy1"/>
    <dgm:cxn modelId="{0361DE48-AF43-024B-9BFD-ADD6718A8E31}" type="presParOf" srcId="{08AA46EA-16FC-5F4F-AB13-34CD91B1EA27}" destId="{548FC16B-CD21-9C4D-B71F-65EBA078F963}" srcOrd="1" destOrd="0" presId="urn:microsoft.com/office/officeart/2005/8/layout/hierarchy1"/>
    <dgm:cxn modelId="{EC30DA3E-9604-2545-8747-1E24173E423B}" type="presParOf" srcId="{0248FC3D-1ED4-CB44-A933-D390E20F3E32}" destId="{D3DA2932-14A6-BE40-BA6A-100E2B0108A9}" srcOrd="2" destOrd="0" presId="urn:microsoft.com/office/officeart/2005/8/layout/hierarchy1"/>
    <dgm:cxn modelId="{A4567D59-923B-D64D-8E3A-B6C676F82D77}" type="presParOf" srcId="{0248FC3D-1ED4-CB44-A933-D390E20F3E32}" destId="{CE1C719A-A3B1-7440-A7A3-F5C5FD3C3FA2}" srcOrd="3" destOrd="0" presId="urn:microsoft.com/office/officeart/2005/8/layout/hierarchy1"/>
    <dgm:cxn modelId="{CEF5A711-F5CD-9F43-9B20-33C208CE8969}" type="presParOf" srcId="{CE1C719A-A3B1-7440-A7A3-F5C5FD3C3FA2}" destId="{EAAF5E7B-602F-AB40-95BE-43EA0A175B42}" srcOrd="0" destOrd="0" presId="urn:microsoft.com/office/officeart/2005/8/layout/hierarchy1"/>
    <dgm:cxn modelId="{CA7538CA-2557-2F45-905B-422A16E9FAD2}" type="presParOf" srcId="{EAAF5E7B-602F-AB40-95BE-43EA0A175B42}" destId="{F44B1041-05A0-F047-907F-33F3C80A686C}" srcOrd="0" destOrd="0" presId="urn:microsoft.com/office/officeart/2005/8/layout/hierarchy1"/>
    <dgm:cxn modelId="{744919CD-818D-6046-819D-47BE4F2AD606}" type="presParOf" srcId="{EAAF5E7B-602F-AB40-95BE-43EA0A175B42}" destId="{A5ABA943-0701-7148-894E-06D9292ABFDD}" srcOrd="1" destOrd="0" presId="urn:microsoft.com/office/officeart/2005/8/layout/hierarchy1"/>
    <dgm:cxn modelId="{234CE402-6BA8-214C-A1C2-7D487DC03F61}" type="presParOf" srcId="{CE1C719A-A3B1-7440-A7A3-F5C5FD3C3FA2}" destId="{93900552-B843-2E42-9EA1-5A64FE82CDC9}" srcOrd="1" destOrd="0" presId="urn:microsoft.com/office/officeart/2005/8/layout/hierarchy1"/>
    <dgm:cxn modelId="{79261937-875A-4C49-931A-6848987F6C6B}" type="presParOf" srcId="{0248FC3D-1ED4-CB44-A933-D390E20F3E32}" destId="{473C94DE-C107-3248-8635-6A88903FA538}" srcOrd="4" destOrd="0" presId="urn:microsoft.com/office/officeart/2005/8/layout/hierarchy1"/>
    <dgm:cxn modelId="{14D3E6B1-4458-C44F-AF42-030A815BBAED}" type="presParOf" srcId="{0248FC3D-1ED4-CB44-A933-D390E20F3E32}" destId="{F180B974-40F0-8042-866B-F7D7155F0B20}" srcOrd="5" destOrd="0" presId="urn:microsoft.com/office/officeart/2005/8/layout/hierarchy1"/>
    <dgm:cxn modelId="{9F0BD1F5-DBC9-5047-A9EE-BB9CAF7DE034}" type="presParOf" srcId="{F180B974-40F0-8042-866B-F7D7155F0B20}" destId="{FF6A65D6-6742-F742-9DB3-202D6FE8E685}" srcOrd="0" destOrd="0" presId="urn:microsoft.com/office/officeart/2005/8/layout/hierarchy1"/>
    <dgm:cxn modelId="{DF7D808A-E16B-2B41-A3DD-0A940800032D}" type="presParOf" srcId="{FF6A65D6-6742-F742-9DB3-202D6FE8E685}" destId="{2AD9F464-2E86-4D46-B501-5088B8B6A6B5}" srcOrd="0" destOrd="0" presId="urn:microsoft.com/office/officeart/2005/8/layout/hierarchy1"/>
    <dgm:cxn modelId="{52BCC95A-B4BD-B34E-9B87-25E1556FB294}" type="presParOf" srcId="{FF6A65D6-6742-F742-9DB3-202D6FE8E685}" destId="{AB04C458-B6E5-4548-9AD7-CFA0E4B7B523}" srcOrd="1" destOrd="0" presId="urn:microsoft.com/office/officeart/2005/8/layout/hierarchy1"/>
    <dgm:cxn modelId="{51F2CC64-7C12-3146-8648-804447ED5FC4}" type="presParOf" srcId="{F180B974-40F0-8042-866B-F7D7155F0B20}" destId="{C0EC8B27-D25E-C14C-8135-F554D6A762B7}" srcOrd="1" destOrd="0" presId="urn:microsoft.com/office/officeart/2005/8/layout/hierarchy1"/>
    <dgm:cxn modelId="{B482D556-FC41-CD4D-A485-CE9E61A9921C}" type="presParOf" srcId="{0248FC3D-1ED4-CB44-A933-D390E20F3E32}" destId="{B356AAA3-EC55-AC46-84FF-F56BCF6A87B3}" srcOrd="6" destOrd="0" presId="urn:microsoft.com/office/officeart/2005/8/layout/hierarchy1"/>
    <dgm:cxn modelId="{B0328506-D6B7-044D-8896-740640D518C0}" type="presParOf" srcId="{0248FC3D-1ED4-CB44-A933-D390E20F3E32}" destId="{2DC3DBC7-ADA1-E34A-B2D3-B6E04FB0B18C}" srcOrd="7" destOrd="0" presId="urn:microsoft.com/office/officeart/2005/8/layout/hierarchy1"/>
    <dgm:cxn modelId="{B258C561-EDF9-834C-9493-BF6F708F3019}" type="presParOf" srcId="{2DC3DBC7-ADA1-E34A-B2D3-B6E04FB0B18C}" destId="{D47D7B36-0700-9E40-AF05-67011C3A8959}" srcOrd="0" destOrd="0" presId="urn:microsoft.com/office/officeart/2005/8/layout/hierarchy1"/>
    <dgm:cxn modelId="{8FE48DE3-059F-F94C-86AA-4630CDF6627F}" type="presParOf" srcId="{D47D7B36-0700-9E40-AF05-67011C3A8959}" destId="{F7647130-729F-0845-B3C4-8BECBF2F4F04}" srcOrd="0" destOrd="0" presId="urn:microsoft.com/office/officeart/2005/8/layout/hierarchy1"/>
    <dgm:cxn modelId="{D4FA612A-5166-6143-873D-8521E5C0DCC4}" type="presParOf" srcId="{D47D7B36-0700-9E40-AF05-67011C3A8959}" destId="{5EB1FA05-0163-1742-8B89-347B1FB5D6BB}" srcOrd="1" destOrd="0" presId="urn:microsoft.com/office/officeart/2005/8/layout/hierarchy1"/>
    <dgm:cxn modelId="{EB01B157-C550-1147-A626-F934364C2E67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DF9FD331-C114-114F-BA94-9D2438B544A4}" type="presOf" srcId="{53A1FD2A-ECFC-C245-828A-E4B98E1F42AE}" destId="{C21B7274-200E-BE44-934E-51E68789DE36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888C1B28-6EED-394D-92D9-3591466FB9BF}" type="presOf" srcId="{367FA2DE-00E2-984A-A9CA-6E45042C84E5}" destId="{30D8696B-39E5-C245-BEE8-804EB0D6EE95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88EA6FA1-BA2E-3D42-974B-854456B07718}" type="presOf" srcId="{3F14A4C6-C149-214F-BF65-AEFDB6D1CD94}" destId="{5EB1FA05-0163-1742-8B89-347B1FB5D6BB}" srcOrd="0" destOrd="0" presId="urn:microsoft.com/office/officeart/2005/8/layout/hierarchy1"/>
    <dgm:cxn modelId="{B0E5BD77-078A-054C-8E7F-D1D3D871F6AA}" type="presOf" srcId="{B0358F11-7EA6-4D44-A891-10BFAECB9563}" destId="{C3271D8A-A9B6-CA4E-B6DF-1F69E3B3057F}" srcOrd="0" destOrd="0" presId="urn:microsoft.com/office/officeart/2005/8/layout/hierarchy1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BDB08CE8-BF5C-8945-8AFC-F2107C7AB195}" type="presOf" srcId="{507B002C-BB0E-6343-AB63-6A49F19CCEF6}" destId="{B356AAA3-EC55-AC46-84FF-F56BCF6A87B3}" srcOrd="0" destOrd="0" presId="urn:microsoft.com/office/officeart/2005/8/layout/hierarchy1"/>
    <dgm:cxn modelId="{A48ED33E-A0D4-6641-9748-9087FAB781E1}" type="presOf" srcId="{D12DC33D-C62E-3C4C-863F-00D8DC472D70}" destId="{46275560-3F4C-5D43-A51E-D5676C980ADA}" srcOrd="0" destOrd="0" presId="urn:microsoft.com/office/officeart/2005/8/layout/hierarchy1"/>
    <dgm:cxn modelId="{11C7403B-E0CB-9F48-95C8-38EA89B8A7B5}" type="presOf" srcId="{AED4F8B5-0C24-2F48-BF24-3464DB03E89D}" destId="{29441CB7-F537-1947-87B2-362FFA00158E}" srcOrd="0" destOrd="0" presId="urn:microsoft.com/office/officeart/2005/8/layout/hierarchy1"/>
    <dgm:cxn modelId="{DB7D359A-C800-6A4C-996E-074427649B1F}" type="presOf" srcId="{C41F7DC8-8F91-B049-8687-CEBD93AF02A1}" destId="{4716C6B0-A684-3F42-A389-E732619C5CEB}" srcOrd="0" destOrd="0" presId="urn:microsoft.com/office/officeart/2005/8/layout/hierarchy1"/>
    <dgm:cxn modelId="{8B6B6B3B-283E-FF4B-874E-34116F374BD3}" type="presOf" srcId="{AAC06B4D-94B7-5A4E-8AC8-80B28E750CE9}" destId="{A5ABA943-0701-7148-894E-06D9292ABFDD}" srcOrd="0" destOrd="0" presId="urn:microsoft.com/office/officeart/2005/8/layout/hierarchy1"/>
    <dgm:cxn modelId="{77279789-9ECA-FD40-9868-C3F4582E1AE9}" type="presOf" srcId="{5FA88A73-B40C-2044-A671-A999F0E74566}" destId="{4FE8292F-2408-0246-8DD0-4924AB2C9CE5}" srcOrd="0" destOrd="0" presId="urn:microsoft.com/office/officeart/2005/8/layout/hierarchy1"/>
    <dgm:cxn modelId="{3E3A30C2-B743-6C4D-8315-FC8D0DDDD9DE}" type="presOf" srcId="{9EE2346F-6A51-5944-9A52-076264C25D50}" destId="{44D805DE-38C0-6940-B8BA-5D1B3BB5C992}" srcOrd="0" destOrd="0" presId="urn:microsoft.com/office/officeart/2005/8/layout/hierarchy1"/>
    <dgm:cxn modelId="{D849D573-6452-8346-A893-480CAAA98CA9}" type="presOf" srcId="{997C7102-2934-1448-A43A-0A0EC1BA066F}" destId="{5EF80847-83A9-2645-9E3C-99DFFA7CBFAF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9895B8AE-D56A-A54C-8E88-C2C92F629841}" type="presOf" srcId="{A025413C-F9BF-4848-A29D-A37A5E9DD32B}" destId="{D3DA2932-14A6-BE40-BA6A-100E2B0108A9}" srcOrd="0" destOrd="0" presId="urn:microsoft.com/office/officeart/2005/8/layout/hierarchy1"/>
    <dgm:cxn modelId="{E85049B2-D743-FD4C-AEEE-20B1E7310467}" type="presOf" srcId="{37418B6F-C2FA-3340-9923-C6C7FBDC7541}" destId="{7011FD04-0D25-C147-9FA5-CD49C741CA99}" srcOrd="0" destOrd="0" presId="urn:microsoft.com/office/officeart/2005/8/layout/hierarchy1"/>
    <dgm:cxn modelId="{F7B0138C-CC7E-F74F-9D2C-F690783A0CFB}" type="presOf" srcId="{B0B8D180-BFFC-E943-9AEC-6F6130F96E16}" destId="{860C8FDA-7576-BB44-A8AF-FE057F7D1501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9835FDDE-DC32-A246-8F1B-DF81CBF749D8}" type="presOf" srcId="{0DA6156E-130D-D747-8B91-2395E7816C9C}" destId="{AB04C458-B6E5-4548-9AD7-CFA0E4B7B523}" srcOrd="0" destOrd="0" presId="urn:microsoft.com/office/officeart/2005/8/layout/hierarchy1"/>
    <dgm:cxn modelId="{D4043DDA-277C-CD44-8113-DAD9FF265066}" type="presOf" srcId="{CCE0E727-2693-2D4E-BBA5-A6011FA304A3}" destId="{4D804B66-DCD2-134E-9173-382C6A1A1396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ED0E523-1AEE-9444-BB25-E5C52AD5D10F}" type="presOf" srcId="{2EA097C3-A543-8B4A-9644-E9A6162F4338}" destId="{473C94DE-C107-3248-8635-6A88903FA538}" srcOrd="0" destOrd="0" presId="urn:microsoft.com/office/officeart/2005/8/layout/hierarchy1"/>
    <dgm:cxn modelId="{9466209A-A6BE-A341-969F-FAEE98E179F4}" type="presParOf" srcId="{C3271D8A-A9B6-CA4E-B6DF-1F69E3B3057F}" destId="{3F6A0827-2255-404F-BF7D-0DBC6080027F}" srcOrd="0" destOrd="0" presId="urn:microsoft.com/office/officeart/2005/8/layout/hierarchy1"/>
    <dgm:cxn modelId="{EF539052-AA45-FD46-867C-9B075C892838}" type="presParOf" srcId="{3F6A0827-2255-404F-BF7D-0DBC6080027F}" destId="{4BBF33B2-C3D6-1247-918B-9E87EB343E96}" srcOrd="0" destOrd="0" presId="urn:microsoft.com/office/officeart/2005/8/layout/hierarchy1"/>
    <dgm:cxn modelId="{0E51D80D-CDD0-0344-B56D-DD6805EFEEE8}" type="presParOf" srcId="{4BBF33B2-C3D6-1247-918B-9E87EB343E96}" destId="{11660B83-DF82-5A46-BC50-E857235CAF74}" srcOrd="0" destOrd="0" presId="urn:microsoft.com/office/officeart/2005/8/layout/hierarchy1"/>
    <dgm:cxn modelId="{B61CD8B3-4448-3043-8CD4-7AFA81D7EABC}" type="presParOf" srcId="{4BBF33B2-C3D6-1247-918B-9E87EB343E96}" destId="{29441CB7-F537-1947-87B2-362FFA00158E}" srcOrd="1" destOrd="0" presId="urn:microsoft.com/office/officeart/2005/8/layout/hierarchy1"/>
    <dgm:cxn modelId="{3331DD3E-8002-FC46-8FC4-112F51775B50}" type="presParOf" srcId="{3F6A0827-2255-404F-BF7D-0DBC6080027F}" destId="{0248FC3D-1ED4-CB44-A933-D390E20F3E32}" srcOrd="1" destOrd="0" presId="urn:microsoft.com/office/officeart/2005/8/layout/hierarchy1"/>
    <dgm:cxn modelId="{447C6001-931C-CA43-A712-D18D343289D3}" type="presParOf" srcId="{0248FC3D-1ED4-CB44-A933-D390E20F3E32}" destId="{C21B7274-200E-BE44-934E-51E68789DE36}" srcOrd="0" destOrd="0" presId="urn:microsoft.com/office/officeart/2005/8/layout/hierarchy1"/>
    <dgm:cxn modelId="{8B2AC785-B804-9443-8758-68F6BF324FFB}" type="presParOf" srcId="{0248FC3D-1ED4-CB44-A933-D390E20F3E32}" destId="{08AA46EA-16FC-5F4F-AB13-34CD91B1EA27}" srcOrd="1" destOrd="0" presId="urn:microsoft.com/office/officeart/2005/8/layout/hierarchy1"/>
    <dgm:cxn modelId="{E40C23C2-CB92-C548-AC43-965B56AD6496}" type="presParOf" srcId="{08AA46EA-16FC-5F4F-AB13-34CD91B1EA27}" destId="{DEC27763-C6C1-354D-9479-102E17EEDB91}" srcOrd="0" destOrd="0" presId="urn:microsoft.com/office/officeart/2005/8/layout/hierarchy1"/>
    <dgm:cxn modelId="{4F75F67C-E671-0C4E-9516-2E50831E7FED}" type="presParOf" srcId="{DEC27763-C6C1-354D-9479-102E17EEDB91}" destId="{9BD78EE9-C1FB-0043-A5BA-3BD98D5B0DFC}" srcOrd="0" destOrd="0" presId="urn:microsoft.com/office/officeart/2005/8/layout/hierarchy1"/>
    <dgm:cxn modelId="{41B5E5BF-89D8-0D4C-98FA-E4ECEE9406F3}" type="presParOf" srcId="{DEC27763-C6C1-354D-9479-102E17EEDB91}" destId="{7011FD04-0D25-C147-9FA5-CD49C741CA99}" srcOrd="1" destOrd="0" presId="urn:microsoft.com/office/officeart/2005/8/layout/hierarchy1"/>
    <dgm:cxn modelId="{756B5538-C422-F349-8D96-B4652E22C347}" type="presParOf" srcId="{08AA46EA-16FC-5F4F-AB13-34CD91B1EA27}" destId="{548FC16B-CD21-9C4D-B71F-65EBA078F963}" srcOrd="1" destOrd="0" presId="urn:microsoft.com/office/officeart/2005/8/layout/hierarchy1"/>
    <dgm:cxn modelId="{48DC12DD-075D-644F-A14E-1449B9471EDC}" type="presParOf" srcId="{548FC16B-CD21-9C4D-B71F-65EBA078F963}" destId="{30D8696B-39E5-C245-BEE8-804EB0D6EE95}" srcOrd="0" destOrd="0" presId="urn:microsoft.com/office/officeart/2005/8/layout/hierarchy1"/>
    <dgm:cxn modelId="{1B67F080-F0B0-9849-B54F-B0B2814BADB2}" type="presParOf" srcId="{548FC16B-CD21-9C4D-B71F-65EBA078F963}" destId="{CEE4660B-6A3A-2143-A8C4-249F8C459255}" srcOrd="1" destOrd="0" presId="urn:microsoft.com/office/officeart/2005/8/layout/hierarchy1"/>
    <dgm:cxn modelId="{5A75C83C-91AB-6C41-ADFC-446BD8D7F290}" type="presParOf" srcId="{CEE4660B-6A3A-2143-A8C4-249F8C459255}" destId="{62373B57-3440-C44E-A49D-10011C9431AC}" srcOrd="0" destOrd="0" presId="urn:microsoft.com/office/officeart/2005/8/layout/hierarchy1"/>
    <dgm:cxn modelId="{63B9FCAE-B265-3149-89ED-CD68A9C2964B}" type="presParOf" srcId="{62373B57-3440-C44E-A49D-10011C9431AC}" destId="{790C149E-6A7C-8D4D-A2B9-59C002E82A4E}" srcOrd="0" destOrd="0" presId="urn:microsoft.com/office/officeart/2005/8/layout/hierarchy1"/>
    <dgm:cxn modelId="{620853DC-AC88-9F4E-8D1F-A2BC4BCCAA87}" type="presParOf" srcId="{62373B57-3440-C44E-A49D-10011C9431AC}" destId="{44D805DE-38C0-6940-B8BA-5D1B3BB5C992}" srcOrd="1" destOrd="0" presId="urn:microsoft.com/office/officeart/2005/8/layout/hierarchy1"/>
    <dgm:cxn modelId="{F0B9B912-F701-EF4A-AA86-AF3820D0F7B3}" type="presParOf" srcId="{CEE4660B-6A3A-2143-A8C4-249F8C459255}" destId="{F7B2B89B-56AC-2147-BCEE-36DAEE8930FA}" srcOrd="1" destOrd="0" presId="urn:microsoft.com/office/officeart/2005/8/layout/hierarchy1"/>
    <dgm:cxn modelId="{8A62BA42-6CAD-5044-80A7-510C0070ACBF}" type="presParOf" srcId="{548FC16B-CD21-9C4D-B71F-65EBA078F963}" destId="{46275560-3F4C-5D43-A51E-D5676C980ADA}" srcOrd="2" destOrd="0" presId="urn:microsoft.com/office/officeart/2005/8/layout/hierarchy1"/>
    <dgm:cxn modelId="{9728D9C5-D897-424D-BEFE-E68E1A731D66}" type="presParOf" srcId="{548FC16B-CD21-9C4D-B71F-65EBA078F963}" destId="{F199D8F7-67A2-5A43-8AF1-01561EC55C08}" srcOrd="3" destOrd="0" presId="urn:microsoft.com/office/officeart/2005/8/layout/hierarchy1"/>
    <dgm:cxn modelId="{93B1B967-AFE9-4B46-9636-1E77072BD65B}" type="presParOf" srcId="{F199D8F7-67A2-5A43-8AF1-01561EC55C08}" destId="{97DF5AD0-E210-704E-9965-5B474B26CBE9}" srcOrd="0" destOrd="0" presId="urn:microsoft.com/office/officeart/2005/8/layout/hierarchy1"/>
    <dgm:cxn modelId="{77D9242A-F773-F84D-98CA-A99863A4AB5D}" type="presParOf" srcId="{97DF5AD0-E210-704E-9965-5B474B26CBE9}" destId="{03AB9858-8E5B-954B-9E55-04C3C6A10343}" srcOrd="0" destOrd="0" presId="urn:microsoft.com/office/officeart/2005/8/layout/hierarchy1"/>
    <dgm:cxn modelId="{FFD1B622-84E0-5F43-915B-4B9EFB976DDA}" type="presParOf" srcId="{97DF5AD0-E210-704E-9965-5B474B26CBE9}" destId="{4FE8292F-2408-0246-8DD0-4924AB2C9CE5}" srcOrd="1" destOrd="0" presId="urn:microsoft.com/office/officeart/2005/8/layout/hierarchy1"/>
    <dgm:cxn modelId="{B7F42B67-0746-A242-B438-2D100106AA7D}" type="presParOf" srcId="{F199D8F7-67A2-5A43-8AF1-01561EC55C08}" destId="{66EB6284-DB6D-7B43-8239-109A0A219A6C}" srcOrd="1" destOrd="0" presId="urn:microsoft.com/office/officeart/2005/8/layout/hierarchy1"/>
    <dgm:cxn modelId="{0577430E-A085-4441-8C3F-76101A1F0BEC}" type="presParOf" srcId="{0248FC3D-1ED4-CB44-A933-D390E20F3E32}" destId="{D3DA2932-14A6-BE40-BA6A-100E2B0108A9}" srcOrd="2" destOrd="0" presId="urn:microsoft.com/office/officeart/2005/8/layout/hierarchy1"/>
    <dgm:cxn modelId="{743B6D8B-C397-7C4C-89FC-F1EC238E4CA8}" type="presParOf" srcId="{0248FC3D-1ED4-CB44-A933-D390E20F3E32}" destId="{CE1C719A-A3B1-7440-A7A3-F5C5FD3C3FA2}" srcOrd="3" destOrd="0" presId="urn:microsoft.com/office/officeart/2005/8/layout/hierarchy1"/>
    <dgm:cxn modelId="{8940C43A-A737-434E-B2D1-721C50A49B40}" type="presParOf" srcId="{CE1C719A-A3B1-7440-A7A3-F5C5FD3C3FA2}" destId="{EAAF5E7B-602F-AB40-95BE-43EA0A175B42}" srcOrd="0" destOrd="0" presId="urn:microsoft.com/office/officeart/2005/8/layout/hierarchy1"/>
    <dgm:cxn modelId="{68CD9A9A-6579-3943-817C-6E7A37DB41C8}" type="presParOf" srcId="{EAAF5E7B-602F-AB40-95BE-43EA0A175B42}" destId="{F44B1041-05A0-F047-907F-33F3C80A686C}" srcOrd="0" destOrd="0" presId="urn:microsoft.com/office/officeart/2005/8/layout/hierarchy1"/>
    <dgm:cxn modelId="{3678A6D8-9AE0-7447-908E-2FF03559D4CD}" type="presParOf" srcId="{EAAF5E7B-602F-AB40-95BE-43EA0A175B42}" destId="{A5ABA943-0701-7148-894E-06D9292ABFDD}" srcOrd="1" destOrd="0" presId="urn:microsoft.com/office/officeart/2005/8/layout/hierarchy1"/>
    <dgm:cxn modelId="{9ABAF48A-C5EF-D648-A350-E47B6C81B86B}" type="presParOf" srcId="{CE1C719A-A3B1-7440-A7A3-F5C5FD3C3FA2}" destId="{93900552-B843-2E42-9EA1-5A64FE82CDC9}" srcOrd="1" destOrd="0" presId="urn:microsoft.com/office/officeart/2005/8/layout/hierarchy1"/>
    <dgm:cxn modelId="{B3363776-DCC5-9E4E-9AB4-8C45D766A90F}" type="presParOf" srcId="{93900552-B843-2E42-9EA1-5A64FE82CDC9}" destId="{5EF80847-83A9-2645-9E3C-99DFFA7CBFAF}" srcOrd="0" destOrd="0" presId="urn:microsoft.com/office/officeart/2005/8/layout/hierarchy1"/>
    <dgm:cxn modelId="{7A4D6C51-D14E-0B44-B5BB-9F973A4C3645}" type="presParOf" srcId="{93900552-B843-2E42-9EA1-5A64FE82CDC9}" destId="{5267ADB5-A6C8-5A4D-A8D5-EF9A17CAD8A1}" srcOrd="1" destOrd="0" presId="urn:microsoft.com/office/officeart/2005/8/layout/hierarchy1"/>
    <dgm:cxn modelId="{11E97C75-B6C8-AF4C-BFF3-6D21AF7D3DE7}" type="presParOf" srcId="{5267ADB5-A6C8-5A4D-A8D5-EF9A17CAD8A1}" destId="{AFF92D3F-778C-A849-9241-7BEEB0CD0730}" srcOrd="0" destOrd="0" presId="urn:microsoft.com/office/officeart/2005/8/layout/hierarchy1"/>
    <dgm:cxn modelId="{AAB74B65-B8CF-204B-B569-61AFC1F6758F}" type="presParOf" srcId="{AFF92D3F-778C-A849-9241-7BEEB0CD0730}" destId="{6B2F0C62-7A8E-1A41-ABAA-0AB6C9C2F2FC}" srcOrd="0" destOrd="0" presId="urn:microsoft.com/office/officeart/2005/8/layout/hierarchy1"/>
    <dgm:cxn modelId="{8E9E8BBB-61D9-AA44-BE56-FEC0BCDE06D6}" type="presParOf" srcId="{AFF92D3F-778C-A849-9241-7BEEB0CD0730}" destId="{4716C6B0-A684-3F42-A389-E732619C5CEB}" srcOrd="1" destOrd="0" presId="urn:microsoft.com/office/officeart/2005/8/layout/hierarchy1"/>
    <dgm:cxn modelId="{707B6552-91CC-1549-A67A-B61EDB2BC16F}" type="presParOf" srcId="{5267ADB5-A6C8-5A4D-A8D5-EF9A17CAD8A1}" destId="{B17BD21E-DC06-EF41-8BCA-788CBA4095FA}" srcOrd="1" destOrd="0" presId="urn:microsoft.com/office/officeart/2005/8/layout/hierarchy1"/>
    <dgm:cxn modelId="{CDB82E9F-B9C9-B94E-8CF0-975C1A47831B}" type="presParOf" srcId="{93900552-B843-2E42-9EA1-5A64FE82CDC9}" destId="{860C8FDA-7576-BB44-A8AF-FE057F7D1501}" srcOrd="2" destOrd="0" presId="urn:microsoft.com/office/officeart/2005/8/layout/hierarchy1"/>
    <dgm:cxn modelId="{706131F6-6BBC-C04C-B61F-32405FAFCD63}" type="presParOf" srcId="{93900552-B843-2E42-9EA1-5A64FE82CDC9}" destId="{06C245F4-220A-6A4E-8E34-7C87026868CF}" srcOrd="3" destOrd="0" presId="urn:microsoft.com/office/officeart/2005/8/layout/hierarchy1"/>
    <dgm:cxn modelId="{A4B196DB-5160-A141-AD55-7514D2F445DB}" type="presParOf" srcId="{06C245F4-220A-6A4E-8E34-7C87026868CF}" destId="{4D566879-A599-0D47-A13A-CB4A2F8D3800}" srcOrd="0" destOrd="0" presId="urn:microsoft.com/office/officeart/2005/8/layout/hierarchy1"/>
    <dgm:cxn modelId="{3107D1F9-A5AC-9646-B911-18D23C37D3E6}" type="presParOf" srcId="{4D566879-A599-0D47-A13A-CB4A2F8D3800}" destId="{A631D117-802B-824C-A780-0CB51D7CBAB2}" srcOrd="0" destOrd="0" presId="urn:microsoft.com/office/officeart/2005/8/layout/hierarchy1"/>
    <dgm:cxn modelId="{1C811E9A-4661-584D-8623-E30A90108B25}" type="presParOf" srcId="{4D566879-A599-0D47-A13A-CB4A2F8D3800}" destId="{4D804B66-DCD2-134E-9173-382C6A1A1396}" srcOrd="1" destOrd="0" presId="urn:microsoft.com/office/officeart/2005/8/layout/hierarchy1"/>
    <dgm:cxn modelId="{BA72D036-A381-9648-B97D-E18BA6DEEF49}" type="presParOf" srcId="{06C245F4-220A-6A4E-8E34-7C87026868CF}" destId="{BF98D65A-CDED-234C-9CDD-302DF82B28E8}" srcOrd="1" destOrd="0" presId="urn:microsoft.com/office/officeart/2005/8/layout/hierarchy1"/>
    <dgm:cxn modelId="{919118B0-BD93-D14C-81D7-79D84349EFDA}" type="presParOf" srcId="{0248FC3D-1ED4-CB44-A933-D390E20F3E32}" destId="{473C94DE-C107-3248-8635-6A88903FA538}" srcOrd="4" destOrd="0" presId="urn:microsoft.com/office/officeart/2005/8/layout/hierarchy1"/>
    <dgm:cxn modelId="{825D78A4-94CA-C14C-9474-2932C2C99A7F}" type="presParOf" srcId="{0248FC3D-1ED4-CB44-A933-D390E20F3E32}" destId="{F180B974-40F0-8042-866B-F7D7155F0B20}" srcOrd="5" destOrd="0" presId="urn:microsoft.com/office/officeart/2005/8/layout/hierarchy1"/>
    <dgm:cxn modelId="{C84C180D-2811-2A46-BEFE-4E3FC36A8C56}" type="presParOf" srcId="{F180B974-40F0-8042-866B-F7D7155F0B20}" destId="{FF6A65D6-6742-F742-9DB3-202D6FE8E685}" srcOrd="0" destOrd="0" presId="urn:microsoft.com/office/officeart/2005/8/layout/hierarchy1"/>
    <dgm:cxn modelId="{453520F4-6D57-7347-A8C4-4C5A6171A3BA}" type="presParOf" srcId="{FF6A65D6-6742-F742-9DB3-202D6FE8E685}" destId="{2AD9F464-2E86-4D46-B501-5088B8B6A6B5}" srcOrd="0" destOrd="0" presId="urn:microsoft.com/office/officeart/2005/8/layout/hierarchy1"/>
    <dgm:cxn modelId="{BF6F61F4-A850-5649-A0F3-4D14B66DAE0E}" type="presParOf" srcId="{FF6A65D6-6742-F742-9DB3-202D6FE8E685}" destId="{AB04C458-B6E5-4548-9AD7-CFA0E4B7B523}" srcOrd="1" destOrd="0" presId="urn:microsoft.com/office/officeart/2005/8/layout/hierarchy1"/>
    <dgm:cxn modelId="{29EE5839-1AF7-7149-ADAE-430C359826EC}" type="presParOf" srcId="{F180B974-40F0-8042-866B-F7D7155F0B20}" destId="{C0EC8B27-D25E-C14C-8135-F554D6A762B7}" srcOrd="1" destOrd="0" presId="urn:microsoft.com/office/officeart/2005/8/layout/hierarchy1"/>
    <dgm:cxn modelId="{49553BF2-363B-8641-AC25-57FD3D3A3949}" type="presParOf" srcId="{0248FC3D-1ED4-CB44-A933-D390E20F3E32}" destId="{B356AAA3-EC55-AC46-84FF-F56BCF6A87B3}" srcOrd="6" destOrd="0" presId="urn:microsoft.com/office/officeart/2005/8/layout/hierarchy1"/>
    <dgm:cxn modelId="{4FEA9EB5-D538-D346-9E49-E03550CE00AA}" type="presParOf" srcId="{0248FC3D-1ED4-CB44-A933-D390E20F3E32}" destId="{2DC3DBC7-ADA1-E34A-B2D3-B6E04FB0B18C}" srcOrd="7" destOrd="0" presId="urn:microsoft.com/office/officeart/2005/8/layout/hierarchy1"/>
    <dgm:cxn modelId="{160F4FAA-7CCA-3F47-A84E-8FCE64C6CED1}" type="presParOf" srcId="{2DC3DBC7-ADA1-E34A-B2D3-B6E04FB0B18C}" destId="{D47D7B36-0700-9E40-AF05-67011C3A8959}" srcOrd="0" destOrd="0" presId="urn:microsoft.com/office/officeart/2005/8/layout/hierarchy1"/>
    <dgm:cxn modelId="{5341B523-2BB0-424E-BF40-9ADDA764B87A}" type="presParOf" srcId="{D47D7B36-0700-9E40-AF05-67011C3A8959}" destId="{F7647130-729F-0845-B3C4-8BECBF2F4F04}" srcOrd="0" destOrd="0" presId="urn:microsoft.com/office/officeart/2005/8/layout/hierarchy1"/>
    <dgm:cxn modelId="{96FCEDAD-6C01-DD40-8B1C-0FB4C7ABCD15}" type="presParOf" srcId="{D47D7B36-0700-9E40-AF05-67011C3A8959}" destId="{5EB1FA05-0163-1742-8B89-347B1FB5D6BB}" srcOrd="1" destOrd="0" presId="urn:microsoft.com/office/officeart/2005/8/layout/hierarchy1"/>
    <dgm:cxn modelId="{EA783551-DC81-1648-A9A8-585272531D94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47248E97-BE47-0340-9169-F7D0842CFB58}" type="presOf" srcId="{AED4F8B5-0C24-2F48-BF24-3464DB03E89D}" destId="{29441CB7-F537-1947-87B2-362FFA00158E}" srcOrd="0" destOrd="0" presId="urn:microsoft.com/office/officeart/2005/8/layout/hierarchy1"/>
    <dgm:cxn modelId="{616A507F-759B-EA47-9EA9-CB6121B57050}" type="presOf" srcId="{507B002C-BB0E-6343-AB63-6A49F19CCEF6}" destId="{B356AAA3-EC55-AC46-84FF-F56BCF6A87B3}" srcOrd="0" destOrd="0" presId="urn:microsoft.com/office/officeart/2005/8/layout/hierarchy1"/>
    <dgm:cxn modelId="{727D9C27-7C2A-0947-AD1E-B19429442249}" type="presOf" srcId="{37418B6F-C2FA-3340-9923-C6C7FBDC7541}" destId="{7011FD04-0D25-C147-9FA5-CD49C741CA99}" srcOrd="0" destOrd="0" presId="urn:microsoft.com/office/officeart/2005/8/layout/hierarchy1"/>
    <dgm:cxn modelId="{D9C004CF-BF1E-3C4D-A8E2-84226B31801B}" type="presOf" srcId="{AAC06B4D-94B7-5A4E-8AC8-80B28E750CE9}" destId="{A5ABA943-0701-7148-894E-06D9292ABFDD}" srcOrd="0" destOrd="0" presId="urn:microsoft.com/office/officeart/2005/8/layout/hierarchy1"/>
    <dgm:cxn modelId="{6B866D46-67D7-074F-9EB9-F54D0BBDE3B8}" type="presOf" srcId="{2EA097C3-A543-8B4A-9644-E9A6162F4338}" destId="{473C94DE-C107-3248-8635-6A88903FA538}" srcOrd="0" destOrd="0" presId="urn:microsoft.com/office/officeart/2005/8/layout/hierarchy1"/>
    <dgm:cxn modelId="{E43543A2-2F39-0246-800F-A224F1EC8F89}" type="presOf" srcId="{B0358F11-7EA6-4D44-A891-10BFAECB9563}" destId="{C3271D8A-A9B6-CA4E-B6DF-1F69E3B3057F}" srcOrd="0" destOrd="0" presId="urn:microsoft.com/office/officeart/2005/8/layout/hierarchy1"/>
    <dgm:cxn modelId="{4FDF1E98-CE65-E940-8E4D-3A0822C26F1C}" type="presOf" srcId="{A025413C-F9BF-4848-A29D-A37A5E9DD32B}" destId="{D3DA2932-14A6-BE40-BA6A-100E2B0108A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4DF0696-7C77-CE42-BDB2-A02F9EF31D13}" type="presOf" srcId="{53A1FD2A-ECFC-C245-828A-E4B98E1F42AE}" destId="{C21B7274-200E-BE44-934E-51E68789DE36}" srcOrd="0" destOrd="0" presId="urn:microsoft.com/office/officeart/2005/8/layout/hierarchy1"/>
    <dgm:cxn modelId="{AA1AC24C-0C70-A345-98CE-2A2BF026C1ED}" type="presOf" srcId="{3F14A4C6-C149-214F-BF65-AEFDB6D1CD94}" destId="{5EB1FA05-0163-1742-8B89-347B1FB5D6BB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E9F13E74-6975-1A46-A560-3224BA7D0C12}" type="presOf" srcId="{0DA6156E-130D-D747-8B91-2395E7816C9C}" destId="{AB04C458-B6E5-4548-9AD7-CFA0E4B7B523}" srcOrd="0" destOrd="0" presId="urn:microsoft.com/office/officeart/2005/8/layout/hierarchy1"/>
    <dgm:cxn modelId="{E1996945-1E48-1E49-BD0C-8A4A3FE83082}" type="presParOf" srcId="{C3271D8A-A9B6-CA4E-B6DF-1F69E3B3057F}" destId="{3F6A0827-2255-404F-BF7D-0DBC6080027F}" srcOrd="0" destOrd="0" presId="urn:microsoft.com/office/officeart/2005/8/layout/hierarchy1"/>
    <dgm:cxn modelId="{6515C7A2-F0DF-024F-811E-C2FBCE8B04EF}" type="presParOf" srcId="{3F6A0827-2255-404F-BF7D-0DBC6080027F}" destId="{4BBF33B2-C3D6-1247-918B-9E87EB343E96}" srcOrd="0" destOrd="0" presId="urn:microsoft.com/office/officeart/2005/8/layout/hierarchy1"/>
    <dgm:cxn modelId="{34F81D7D-11F9-0C4D-8296-86FFB6536155}" type="presParOf" srcId="{4BBF33B2-C3D6-1247-918B-9E87EB343E96}" destId="{11660B83-DF82-5A46-BC50-E857235CAF74}" srcOrd="0" destOrd="0" presId="urn:microsoft.com/office/officeart/2005/8/layout/hierarchy1"/>
    <dgm:cxn modelId="{EE56FB70-983A-4549-96D6-EDD5A726BCED}" type="presParOf" srcId="{4BBF33B2-C3D6-1247-918B-9E87EB343E96}" destId="{29441CB7-F537-1947-87B2-362FFA00158E}" srcOrd="1" destOrd="0" presId="urn:microsoft.com/office/officeart/2005/8/layout/hierarchy1"/>
    <dgm:cxn modelId="{AABA93AA-993F-BE47-960C-A9847E0F2297}" type="presParOf" srcId="{3F6A0827-2255-404F-BF7D-0DBC6080027F}" destId="{0248FC3D-1ED4-CB44-A933-D390E20F3E32}" srcOrd="1" destOrd="0" presId="urn:microsoft.com/office/officeart/2005/8/layout/hierarchy1"/>
    <dgm:cxn modelId="{385A5A51-E7D9-344B-A62E-A77C38AA9377}" type="presParOf" srcId="{0248FC3D-1ED4-CB44-A933-D390E20F3E32}" destId="{C21B7274-200E-BE44-934E-51E68789DE36}" srcOrd="0" destOrd="0" presId="urn:microsoft.com/office/officeart/2005/8/layout/hierarchy1"/>
    <dgm:cxn modelId="{73897777-298E-BA4F-8E6B-DED977F91C72}" type="presParOf" srcId="{0248FC3D-1ED4-CB44-A933-D390E20F3E32}" destId="{08AA46EA-16FC-5F4F-AB13-34CD91B1EA27}" srcOrd="1" destOrd="0" presId="urn:microsoft.com/office/officeart/2005/8/layout/hierarchy1"/>
    <dgm:cxn modelId="{385F9489-943F-624C-8895-A9CD9EAC2FFB}" type="presParOf" srcId="{08AA46EA-16FC-5F4F-AB13-34CD91B1EA27}" destId="{DEC27763-C6C1-354D-9479-102E17EEDB91}" srcOrd="0" destOrd="0" presId="urn:microsoft.com/office/officeart/2005/8/layout/hierarchy1"/>
    <dgm:cxn modelId="{FA8C5095-C7DC-FF40-B123-7011D4C8F426}" type="presParOf" srcId="{DEC27763-C6C1-354D-9479-102E17EEDB91}" destId="{9BD78EE9-C1FB-0043-A5BA-3BD98D5B0DFC}" srcOrd="0" destOrd="0" presId="urn:microsoft.com/office/officeart/2005/8/layout/hierarchy1"/>
    <dgm:cxn modelId="{618147FC-E1B3-3C47-88F2-A8C5F4F6C8C6}" type="presParOf" srcId="{DEC27763-C6C1-354D-9479-102E17EEDB91}" destId="{7011FD04-0D25-C147-9FA5-CD49C741CA99}" srcOrd="1" destOrd="0" presId="urn:microsoft.com/office/officeart/2005/8/layout/hierarchy1"/>
    <dgm:cxn modelId="{C6D072D0-6613-6B4A-8BBC-C4B5ACAF5255}" type="presParOf" srcId="{08AA46EA-16FC-5F4F-AB13-34CD91B1EA27}" destId="{548FC16B-CD21-9C4D-B71F-65EBA078F963}" srcOrd="1" destOrd="0" presId="urn:microsoft.com/office/officeart/2005/8/layout/hierarchy1"/>
    <dgm:cxn modelId="{263AAFF5-59CF-2D44-8C71-9B6BDF0F0B0C}" type="presParOf" srcId="{0248FC3D-1ED4-CB44-A933-D390E20F3E32}" destId="{D3DA2932-14A6-BE40-BA6A-100E2B0108A9}" srcOrd="2" destOrd="0" presId="urn:microsoft.com/office/officeart/2005/8/layout/hierarchy1"/>
    <dgm:cxn modelId="{9ACCA010-0EC6-484A-B913-4B6EE5082EAF}" type="presParOf" srcId="{0248FC3D-1ED4-CB44-A933-D390E20F3E32}" destId="{CE1C719A-A3B1-7440-A7A3-F5C5FD3C3FA2}" srcOrd="3" destOrd="0" presId="urn:microsoft.com/office/officeart/2005/8/layout/hierarchy1"/>
    <dgm:cxn modelId="{0DD81CBC-56CC-8946-B532-2260689287B7}" type="presParOf" srcId="{CE1C719A-A3B1-7440-A7A3-F5C5FD3C3FA2}" destId="{EAAF5E7B-602F-AB40-95BE-43EA0A175B42}" srcOrd="0" destOrd="0" presId="urn:microsoft.com/office/officeart/2005/8/layout/hierarchy1"/>
    <dgm:cxn modelId="{123F1AE1-CAD1-974A-A46C-81A2FA5A7CA9}" type="presParOf" srcId="{EAAF5E7B-602F-AB40-95BE-43EA0A175B42}" destId="{F44B1041-05A0-F047-907F-33F3C80A686C}" srcOrd="0" destOrd="0" presId="urn:microsoft.com/office/officeart/2005/8/layout/hierarchy1"/>
    <dgm:cxn modelId="{221001CD-0FF5-B940-BD82-FE4CCDAE7D23}" type="presParOf" srcId="{EAAF5E7B-602F-AB40-95BE-43EA0A175B42}" destId="{A5ABA943-0701-7148-894E-06D9292ABFDD}" srcOrd="1" destOrd="0" presId="urn:microsoft.com/office/officeart/2005/8/layout/hierarchy1"/>
    <dgm:cxn modelId="{4DA5833C-E883-C441-BC75-9BCE35A6F7E9}" type="presParOf" srcId="{CE1C719A-A3B1-7440-A7A3-F5C5FD3C3FA2}" destId="{93900552-B843-2E42-9EA1-5A64FE82CDC9}" srcOrd="1" destOrd="0" presId="urn:microsoft.com/office/officeart/2005/8/layout/hierarchy1"/>
    <dgm:cxn modelId="{E838F1EF-5C6F-B046-BB78-A082DEA4FB09}" type="presParOf" srcId="{0248FC3D-1ED4-CB44-A933-D390E20F3E32}" destId="{473C94DE-C107-3248-8635-6A88903FA538}" srcOrd="4" destOrd="0" presId="urn:microsoft.com/office/officeart/2005/8/layout/hierarchy1"/>
    <dgm:cxn modelId="{DAAFF82C-A5E8-654E-B2BA-5EE37CB56817}" type="presParOf" srcId="{0248FC3D-1ED4-CB44-A933-D390E20F3E32}" destId="{F180B974-40F0-8042-866B-F7D7155F0B20}" srcOrd="5" destOrd="0" presId="urn:microsoft.com/office/officeart/2005/8/layout/hierarchy1"/>
    <dgm:cxn modelId="{F5032946-FDA4-E549-824D-7337DB02F56B}" type="presParOf" srcId="{F180B974-40F0-8042-866B-F7D7155F0B20}" destId="{FF6A65D6-6742-F742-9DB3-202D6FE8E685}" srcOrd="0" destOrd="0" presId="urn:microsoft.com/office/officeart/2005/8/layout/hierarchy1"/>
    <dgm:cxn modelId="{6E900A14-5831-FF41-91B6-ABCF541BCCC4}" type="presParOf" srcId="{FF6A65D6-6742-F742-9DB3-202D6FE8E685}" destId="{2AD9F464-2E86-4D46-B501-5088B8B6A6B5}" srcOrd="0" destOrd="0" presId="urn:microsoft.com/office/officeart/2005/8/layout/hierarchy1"/>
    <dgm:cxn modelId="{4E0C8A88-3160-8B4A-BF5D-46D157C4D7AF}" type="presParOf" srcId="{FF6A65D6-6742-F742-9DB3-202D6FE8E685}" destId="{AB04C458-B6E5-4548-9AD7-CFA0E4B7B523}" srcOrd="1" destOrd="0" presId="urn:microsoft.com/office/officeart/2005/8/layout/hierarchy1"/>
    <dgm:cxn modelId="{2045064D-4F37-4C4D-8E8F-E05615043D8A}" type="presParOf" srcId="{F180B974-40F0-8042-866B-F7D7155F0B20}" destId="{C0EC8B27-D25E-C14C-8135-F554D6A762B7}" srcOrd="1" destOrd="0" presId="urn:microsoft.com/office/officeart/2005/8/layout/hierarchy1"/>
    <dgm:cxn modelId="{2C00B0B5-1C0C-7747-B63D-799F9A058ED9}" type="presParOf" srcId="{0248FC3D-1ED4-CB44-A933-D390E20F3E32}" destId="{B356AAA3-EC55-AC46-84FF-F56BCF6A87B3}" srcOrd="6" destOrd="0" presId="urn:microsoft.com/office/officeart/2005/8/layout/hierarchy1"/>
    <dgm:cxn modelId="{171E15C2-D48B-8F41-9245-0AAE0B490AB9}" type="presParOf" srcId="{0248FC3D-1ED4-CB44-A933-D390E20F3E32}" destId="{2DC3DBC7-ADA1-E34A-B2D3-B6E04FB0B18C}" srcOrd="7" destOrd="0" presId="urn:microsoft.com/office/officeart/2005/8/layout/hierarchy1"/>
    <dgm:cxn modelId="{DF6C6F55-A861-A346-BCAC-E4096A10D73C}" type="presParOf" srcId="{2DC3DBC7-ADA1-E34A-B2D3-B6E04FB0B18C}" destId="{D47D7B36-0700-9E40-AF05-67011C3A8959}" srcOrd="0" destOrd="0" presId="urn:microsoft.com/office/officeart/2005/8/layout/hierarchy1"/>
    <dgm:cxn modelId="{A2944746-9E39-A742-9DFD-147C9C3E9803}" type="presParOf" srcId="{D47D7B36-0700-9E40-AF05-67011C3A8959}" destId="{F7647130-729F-0845-B3C4-8BECBF2F4F04}" srcOrd="0" destOrd="0" presId="urn:microsoft.com/office/officeart/2005/8/layout/hierarchy1"/>
    <dgm:cxn modelId="{31F439E0-5F93-A949-A0C6-339E9CD4823C}" type="presParOf" srcId="{D47D7B36-0700-9E40-AF05-67011C3A8959}" destId="{5EB1FA05-0163-1742-8B89-347B1FB5D6BB}" srcOrd="1" destOrd="0" presId="urn:microsoft.com/office/officeart/2005/8/layout/hierarchy1"/>
    <dgm:cxn modelId="{FB0FD4DC-9A9A-424C-B2A4-B1A06A339834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A1E8E1BA-41DB-E448-9EC5-9A334F16AEFE}" type="presOf" srcId="{0DA6156E-130D-D747-8B91-2395E7816C9C}" destId="{AB04C458-B6E5-4548-9AD7-CFA0E4B7B523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6A835B08-54A8-5343-BA55-825C94FF08E9}" type="presOf" srcId="{B0B8D180-BFFC-E943-9AEC-6F6130F96E16}" destId="{860C8FDA-7576-BB44-A8AF-FE057F7D1501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2B1597D2-AE77-B64B-8C74-BF54ED629562}" type="presOf" srcId="{AAC06B4D-94B7-5A4E-8AC8-80B28E750CE9}" destId="{A5ABA943-0701-7148-894E-06D9292ABFDD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269F29FB-7DA3-DF47-BD67-0B1437927740}" type="presOf" srcId="{2EA097C3-A543-8B4A-9644-E9A6162F4338}" destId="{473C94DE-C107-3248-8635-6A88903FA538}" srcOrd="0" destOrd="0" presId="urn:microsoft.com/office/officeart/2005/8/layout/hierarchy1"/>
    <dgm:cxn modelId="{0502E745-7858-5D40-9F23-1D55D2E821D3}" type="presOf" srcId="{5FA88A73-B40C-2044-A671-A999F0E74566}" destId="{4FE8292F-2408-0246-8DD0-4924AB2C9CE5}" srcOrd="0" destOrd="0" presId="urn:microsoft.com/office/officeart/2005/8/layout/hierarchy1"/>
    <dgm:cxn modelId="{CED64BEC-A0C9-ED4E-97B6-6CF84881098C}" type="presOf" srcId="{37418B6F-C2FA-3340-9923-C6C7FBDC7541}" destId="{7011FD04-0D25-C147-9FA5-CD49C741CA99}" srcOrd="0" destOrd="0" presId="urn:microsoft.com/office/officeart/2005/8/layout/hierarchy1"/>
    <dgm:cxn modelId="{90282A84-0FDF-B049-96DA-C83948578439}" type="presOf" srcId="{CCE0E727-2693-2D4E-BBA5-A6011FA304A3}" destId="{4D804B66-DCD2-134E-9173-382C6A1A1396}" srcOrd="0" destOrd="0" presId="urn:microsoft.com/office/officeart/2005/8/layout/hierarchy1"/>
    <dgm:cxn modelId="{89938818-30C3-9D49-889C-4E611FFACF48}" type="presOf" srcId="{3F14A4C6-C149-214F-BF65-AEFDB6D1CD94}" destId="{5EB1FA05-0163-1742-8B89-347B1FB5D6BB}" srcOrd="0" destOrd="0" presId="urn:microsoft.com/office/officeart/2005/8/layout/hierarchy1"/>
    <dgm:cxn modelId="{1589B4A8-2BA4-1C46-9123-85A38BD40151}" type="presOf" srcId="{367FA2DE-00E2-984A-A9CA-6E45042C84E5}" destId="{30D8696B-39E5-C245-BEE8-804EB0D6EE95}" srcOrd="0" destOrd="0" presId="urn:microsoft.com/office/officeart/2005/8/layout/hierarchy1"/>
    <dgm:cxn modelId="{C4E1D48C-DFE7-0C48-802B-520DDEC55B6A}" type="presOf" srcId="{53A1FD2A-ECFC-C245-828A-E4B98E1F42AE}" destId="{C21B7274-200E-BE44-934E-51E68789DE36}" srcOrd="0" destOrd="0" presId="urn:microsoft.com/office/officeart/2005/8/layout/hierarchy1"/>
    <dgm:cxn modelId="{1979FF8A-FF56-1041-B6F0-77F0B5988215}" type="presOf" srcId="{B0358F11-7EA6-4D44-A891-10BFAECB9563}" destId="{C3271D8A-A9B6-CA4E-B6DF-1F69E3B3057F}" srcOrd="0" destOrd="0" presId="urn:microsoft.com/office/officeart/2005/8/layout/hierarchy1"/>
    <dgm:cxn modelId="{C340BE42-67F3-DA44-AB75-E2DE8F9F4C49}" type="presOf" srcId="{D12DC33D-C62E-3C4C-863F-00D8DC472D70}" destId="{46275560-3F4C-5D43-A51E-D5676C980ADA}" srcOrd="0" destOrd="0" presId="urn:microsoft.com/office/officeart/2005/8/layout/hierarchy1"/>
    <dgm:cxn modelId="{1062429E-1C5C-0B4F-A0D7-9436669E5AE9}" type="presOf" srcId="{997C7102-2934-1448-A43A-0A0EC1BA066F}" destId="{5EF80847-83A9-2645-9E3C-99DFFA7CBFAF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7B101355-5B6A-7E4E-BAF2-4E446AC34756}" type="presOf" srcId="{AED4F8B5-0C24-2F48-BF24-3464DB03E89D}" destId="{29441CB7-F537-1947-87B2-362FFA00158E}" srcOrd="0" destOrd="0" presId="urn:microsoft.com/office/officeart/2005/8/layout/hierarchy1"/>
    <dgm:cxn modelId="{BB56938B-7EB7-C948-B0BD-811D894A6419}" type="presOf" srcId="{C41F7DC8-8F91-B049-8687-CEBD93AF02A1}" destId="{4716C6B0-A684-3F42-A389-E732619C5CEB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BFC689F5-5DCE-E14B-9F3F-2DEE303FACED}" type="presOf" srcId="{A025413C-F9BF-4848-A29D-A37A5E9DD32B}" destId="{D3DA2932-14A6-BE40-BA6A-100E2B0108A9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B696CF7-4DB4-A246-BD29-5F370CAB81A9}" type="presOf" srcId="{507B002C-BB0E-6343-AB63-6A49F19CCEF6}" destId="{B356AAA3-EC55-AC46-84FF-F56BCF6A87B3}" srcOrd="0" destOrd="0" presId="urn:microsoft.com/office/officeart/2005/8/layout/hierarchy1"/>
    <dgm:cxn modelId="{A34CE3CD-1C2F-AC48-9D20-54607DD78C30}" type="presOf" srcId="{9EE2346F-6A51-5944-9A52-076264C25D50}" destId="{44D805DE-38C0-6940-B8BA-5D1B3BB5C992}" srcOrd="0" destOrd="0" presId="urn:microsoft.com/office/officeart/2005/8/layout/hierarchy1"/>
    <dgm:cxn modelId="{A032CA88-6DE0-114D-B94A-FFF553FD0FC7}" type="presParOf" srcId="{C3271D8A-A9B6-CA4E-B6DF-1F69E3B3057F}" destId="{3F6A0827-2255-404F-BF7D-0DBC6080027F}" srcOrd="0" destOrd="0" presId="urn:microsoft.com/office/officeart/2005/8/layout/hierarchy1"/>
    <dgm:cxn modelId="{4B1DFD0C-FC85-B04D-B800-8C86EB8F7DC9}" type="presParOf" srcId="{3F6A0827-2255-404F-BF7D-0DBC6080027F}" destId="{4BBF33B2-C3D6-1247-918B-9E87EB343E96}" srcOrd="0" destOrd="0" presId="urn:microsoft.com/office/officeart/2005/8/layout/hierarchy1"/>
    <dgm:cxn modelId="{D4D4A357-7859-F641-9EE9-4F96C7598CE5}" type="presParOf" srcId="{4BBF33B2-C3D6-1247-918B-9E87EB343E96}" destId="{11660B83-DF82-5A46-BC50-E857235CAF74}" srcOrd="0" destOrd="0" presId="urn:microsoft.com/office/officeart/2005/8/layout/hierarchy1"/>
    <dgm:cxn modelId="{D00C497A-025D-5041-A300-D004E7CAB0FC}" type="presParOf" srcId="{4BBF33B2-C3D6-1247-918B-9E87EB343E96}" destId="{29441CB7-F537-1947-87B2-362FFA00158E}" srcOrd="1" destOrd="0" presId="urn:microsoft.com/office/officeart/2005/8/layout/hierarchy1"/>
    <dgm:cxn modelId="{52D0B15A-8AAB-4F49-B6EB-D016373F527C}" type="presParOf" srcId="{3F6A0827-2255-404F-BF7D-0DBC6080027F}" destId="{0248FC3D-1ED4-CB44-A933-D390E20F3E32}" srcOrd="1" destOrd="0" presId="urn:microsoft.com/office/officeart/2005/8/layout/hierarchy1"/>
    <dgm:cxn modelId="{C892FEB9-41AA-624D-8554-5E4CEDDD5CF6}" type="presParOf" srcId="{0248FC3D-1ED4-CB44-A933-D390E20F3E32}" destId="{C21B7274-200E-BE44-934E-51E68789DE36}" srcOrd="0" destOrd="0" presId="urn:microsoft.com/office/officeart/2005/8/layout/hierarchy1"/>
    <dgm:cxn modelId="{BF3EDDD0-6F72-8D40-B6CD-88D28F7891B4}" type="presParOf" srcId="{0248FC3D-1ED4-CB44-A933-D390E20F3E32}" destId="{08AA46EA-16FC-5F4F-AB13-34CD91B1EA27}" srcOrd="1" destOrd="0" presId="urn:microsoft.com/office/officeart/2005/8/layout/hierarchy1"/>
    <dgm:cxn modelId="{25C369AA-824F-5647-951A-147FA6538D87}" type="presParOf" srcId="{08AA46EA-16FC-5F4F-AB13-34CD91B1EA27}" destId="{DEC27763-C6C1-354D-9479-102E17EEDB91}" srcOrd="0" destOrd="0" presId="urn:microsoft.com/office/officeart/2005/8/layout/hierarchy1"/>
    <dgm:cxn modelId="{0D79BF81-D1C9-2846-9FF2-6D477834DB04}" type="presParOf" srcId="{DEC27763-C6C1-354D-9479-102E17EEDB91}" destId="{9BD78EE9-C1FB-0043-A5BA-3BD98D5B0DFC}" srcOrd="0" destOrd="0" presId="urn:microsoft.com/office/officeart/2005/8/layout/hierarchy1"/>
    <dgm:cxn modelId="{ADFDC86B-A3D2-AC45-B844-C14C3B616375}" type="presParOf" srcId="{DEC27763-C6C1-354D-9479-102E17EEDB91}" destId="{7011FD04-0D25-C147-9FA5-CD49C741CA99}" srcOrd="1" destOrd="0" presId="urn:microsoft.com/office/officeart/2005/8/layout/hierarchy1"/>
    <dgm:cxn modelId="{1C1BBDC8-1F14-CE4C-AABC-D05DEF353078}" type="presParOf" srcId="{08AA46EA-16FC-5F4F-AB13-34CD91B1EA27}" destId="{548FC16B-CD21-9C4D-B71F-65EBA078F963}" srcOrd="1" destOrd="0" presId="urn:microsoft.com/office/officeart/2005/8/layout/hierarchy1"/>
    <dgm:cxn modelId="{EA385D5F-3F1E-6C43-A5B1-2EEE36418E5A}" type="presParOf" srcId="{548FC16B-CD21-9C4D-B71F-65EBA078F963}" destId="{30D8696B-39E5-C245-BEE8-804EB0D6EE95}" srcOrd="0" destOrd="0" presId="urn:microsoft.com/office/officeart/2005/8/layout/hierarchy1"/>
    <dgm:cxn modelId="{D88540CA-03C3-0549-88D5-648D5CE016F7}" type="presParOf" srcId="{548FC16B-CD21-9C4D-B71F-65EBA078F963}" destId="{CEE4660B-6A3A-2143-A8C4-249F8C459255}" srcOrd="1" destOrd="0" presId="urn:microsoft.com/office/officeart/2005/8/layout/hierarchy1"/>
    <dgm:cxn modelId="{4670BECE-3EA6-6C47-BB68-48A84CAA8694}" type="presParOf" srcId="{CEE4660B-6A3A-2143-A8C4-249F8C459255}" destId="{62373B57-3440-C44E-A49D-10011C9431AC}" srcOrd="0" destOrd="0" presId="urn:microsoft.com/office/officeart/2005/8/layout/hierarchy1"/>
    <dgm:cxn modelId="{520F4480-7FB1-A94E-A7F3-F46BFA41B2E8}" type="presParOf" srcId="{62373B57-3440-C44E-A49D-10011C9431AC}" destId="{790C149E-6A7C-8D4D-A2B9-59C002E82A4E}" srcOrd="0" destOrd="0" presId="urn:microsoft.com/office/officeart/2005/8/layout/hierarchy1"/>
    <dgm:cxn modelId="{2091AEE5-D084-3E4D-9015-63A40C256CB3}" type="presParOf" srcId="{62373B57-3440-C44E-A49D-10011C9431AC}" destId="{44D805DE-38C0-6940-B8BA-5D1B3BB5C992}" srcOrd="1" destOrd="0" presId="urn:microsoft.com/office/officeart/2005/8/layout/hierarchy1"/>
    <dgm:cxn modelId="{3D1BD1DB-CB54-0146-987A-0E3694ABD8B4}" type="presParOf" srcId="{CEE4660B-6A3A-2143-A8C4-249F8C459255}" destId="{F7B2B89B-56AC-2147-BCEE-36DAEE8930FA}" srcOrd="1" destOrd="0" presId="urn:microsoft.com/office/officeart/2005/8/layout/hierarchy1"/>
    <dgm:cxn modelId="{71ACDEEC-681E-5945-80FA-4F74645FC440}" type="presParOf" srcId="{548FC16B-CD21-9C4D-B71F-65EBA078F963}" destId="{46275560-3F4C-5D43-A51E-D5676C980ADA}" srcOrd="2" destOrd="0" presId="urn:microsoft.com/office/officeart/2005/8/layout/hierarchy1"/>
    <dgm:cxn modelId="{759886B6-9013-3646-A9BB-CA0FFC146994}" type="presParOf" srcId="{548FC16B-CD21-9C4D-B71F-65EBA078F963}" destId="{F199D8F7-67A2-5A43-8AF1-01561EC55C08}" srcOrd="3" destOrd="0" presId="urn:microsoft.com/office/officeart/2005/8/layout/hierarchy1"/>
    <dgm:cxn modelId="{ACB2DC5B-73B1-9143-BE4A-C4A927174280}" type="presParOf" srcId="{F199D8F7-67A2-5A43-8AF1-01561EC55C08}" destId="{97DF5AD0-E210-704E-9965-5B474B26CBE9}" srcOrd="0" destOrd="0" presId="urn:microsoft.com/office/officeart/2005/8/layout/hierarchy1"/>
    <dgm:cxn modelId="{608248DC-8E60-D346-97B3-F46414E94C08}" type="presParOf" srcId="{97DF5AD0-E210-704E-9965-5B474B26CBE9}" destId="{03AB9858-8E5B-954B-9E55-04C3C6A10343}" srcOrd="0" destOrd="0" presId="urn:microsoft.com/office/officeart/2005/8/layout/hierarchy1"/>
    <dgm:cxn modelId="{FB2C95A0-77B7-2E4A-9D8C-DD38A6545F9F}" type="presParOf" srcId="{97DF5AD0-E210-704E-9965-5B474B26CBE9}" destId="{4FE8292F-2408-0246-8DD0-4924AB2C9CE5}" srcOrd="1" destOrd="0" presId="urn:microsoft.com/office/officeart/2005/8/layout/hierarchy1"/>
    <dgm:cxn modelId="{72C9EF5F-5186-4D47-9DB6-A9679E6CA689}" type="presParOf" srcId="{F199D8F7-67A2-5A43-8AF1-01561EC55C08}" destId="{66EB6284-DB6D-7B43-8239-109A0A219A6C}" srcOrd="1" destOrd="0" presId="urn:microsoft.com/office/officeart/2005/8/layout/hierarchy1"/>
    <dgm:cxn modelId="{8B9F8A1F-C4FE-9749-BF49-3DC9CFD8AB0B}" type="presParOf" srcId="{0248FC3D-1ED4-CB44-A933-D390E20F3E32}" destId="{D3DA2932-14A6-BE40-BA6A-100E2B0108A9}" srcOrd="2" destOrd="0" presId="urn:microsoft.com/office/officeart/2005/8/layout/hierarchy1"/>
    <dgm:cxn modelId="{E22628E1-D8AF-704A-A267-96A48578DAF9}" type="presParOf" srcId="{0248FC3D-1ED4-CB44-A933-D390E20F3E32}" destId="{CE1C719A-A3B1-7440-A7A3-F5C5FD3C3FA2}" srcOrd="3" destOrd="0" presId="urn:microsoft.com/office/officeart/2005/8/layout/hierarchy1"/>
    <dgm:cxn modelId="{BF833387-C5E7-F341-A117-FEB3438BE101}" type="presParOf" srcId="{CE1C719A-A3B1-7440-A7A3-F5C5FD3C3FA2}" destId="{EAAF5E7B-602F-AB40-95BE-43EA0A175B42}" srcOrd="0" destOrd="0" presId="urn:microsoft.com/office/officeart/2005/8/layout/hierarchy1"/>
    <dgm:cxn modelId="{1FED1731-D861-3C4B-84A1-ADB51805194D}" type="presParOf" srcId="{EAAF5E7B-602F-AB40-95BE-43EA0A175B42}" destId="{F44B1041-05A0-F047-907F-33F3C80A686C}" srcOrd="0" destOrd="0" presId="urn:microsoft.com/office/officeart/2005/8/layout/hierarchy1"/>
    <dgm:cxn modelId="{9E04FCAE-A55D-E640-BA2F-D3785A6DEB12}" type="presParOf" srcId="{EAAF5E7B-602F-AB40-95BE-43EA0A175B42}" destId="{A5ABA943-0701-7148-894E-06D9292ABFDD}" srcOrd="1" destOrd="0" presId="urn:microsoft.com/office/officeart/2005/8/layout/hierarchy1"/>
    <dgm:cxn modelId="{9F3C3725-8BB7-B34D-8FF2-F0AE8CFCED4C}" type="presParOf" srcId="{CE1C719A-A3B1-7440-A7A3-F5C5FD3C3FA2}" destId="{93900552-B843-2E42-9EA1-5A64FE82CDC9}" srcOrd="1" destOrd="0" presId="urn:microsoft.com/office/officeart/2005/8/layout/hierarchy1"/>
    <dgm:cxn modelId="{56D76D58-1FB6-8148-B2D9-3C129B8F58DB}" type="presParOf" srcId="{93900552-B843-2E42-9EA1-5A64FE82CDC9}" destId="{5EF80847-83A9-2645-9E3C-99DFFA7CBFAF}" srcOrd="0" destOrd="0" presId="urn:microsoft.com/office/officeart/2005/8/layout/hierarchy1"/>
    <dgm:cxn modelId="{8FC7E17D-0FD3-064D-8970-9168B4FDCC1F}" type="presParOf" srcId="{93900552-B843-2E42-9EA1-5A64FE82CDC9}" destId="{5267ADB5-A6C8-5A4D-A8D5-EF9A17CAD8A1}" srcOrd="1" destOrd="0" presId="urn:microsoft.com/office/officeart/2005/8/layout/hierarchy1"/>
    <dgm:cxn modelId="{D3930D24-435F-4E43-84E5-1D755C138D5B}" type="presParOf" srcId="{5267ADB5-A6C8-5A4D-A8D5-EF9A17CAD8A1}" destId="{AFF92D3F-778C-A849-9241-7BEEB0CD0730}" srcOrd="0" destOrd="0" presId="urn:microsoft.com/office/officeart/2005/8/layout/hierarchy1"/>
    <dgm:cxn modelId="{8D00C6B1-12F8-A948-9063-58504C39AC11}" type="presParOf" srcId="{AFF92D3F-778C-A849-9241-7BEEB0CD0730}" destId="{6B2F0C62-7A8E-1A41-ABAA-0AB6C9C2F2FC}" srcOrd="0" destOrd="0" presId="urn:microsoft.com/office/officeart/2005/8/layout/hierarchy1"/>
    <dgm:cxn modelId="{2E81826F-D623-194F-B7DC-42F110B86F24}" type="presParOf" srcId="{AFF92D3F-778C-A849-9241-7BEEB0CD0730}" destId="{4716C6B0-A684-3F42-A389-E732619C5CEB}" srcOrd="1" destOrd="0" presId="urn:microsoft.com/office/officeart/2005/8/layout/hierarchy1"/>
    <dgm:cxn modelId="{B0FC91FB-185D-6F47-B098-B1708D99D0C9}" type="presParOf" srcId="{5267ADB5-A6C8-5A4D-A8D5-EF9A17CAD8A1}" destId="{B17BD21E-DC06-EF41-8BCA-788CBA4095FA}" srcOrd="1" destOrd="0" presId="urn:microsoft.com/office/officeart/2005/8/layout/hierarchy1"/>
    <dgm:cxn modelId="{188833AE-60A9-F04F-B5A4-5D7A7142C5F3}" type="presParOf" srcId="{93900552-B843-2E42-9EA1-5A64FE82CDC9}" destId="{860C8FDA-7576-BB44-A8AF-FE057F7D1501}" srcOrd="2" destOrd="0" presId="urn:microsoft.com/office/officeart/2005/8/layout/hierarchy1"/>
    <dgm:cxn modelId="{66ECF621-CE9C-A342-81A2-D731F89C7D9E}" type="presParOf" srcId="{93900552-B843-2E42-9EA1-5A64FE82CDC9}" destId="{06C245F4-220A-6A4E-8E34-7C87026868CF}" srcOrd="3" destOrd="0" presId="urn:microsoft.com/office/officeart/2005/8/layout/hierarchy1"/>
    <dgm:cxn modelId="{031E6675-9EB9-514E-9ECC-72F74FD2A81C}" type="presParOf" srcId="{06C245F4-220A-6A4E-8E34-7C87026868CF}" destId="{4D566879-A599-0D47-A13A-CB4A2F8D3800}" srcOrd="0" destOrd="0" presId="urn:microsoft.com/office/officeart/2005/8/layout/hierarchy1"/>
    <dgm:cxn modelId="{38F2A491-63C2-0445-A592-B36EF4E7C910}" type="presParOf" srcId="{4D566879-A599-0D47-A13A-CB4A2F8D3800}" destId="{A631D117-802B-824C-A780-0CB51D7CBAB2}" srcOrd="0" destOrd="0" presId="urn:microsoft.com/office/officeart/2005/8/layout/hierarchy1"/>
    <dgm:cxn modelId="{FC17BFE2-C6CE-DC47-AC48-4167F85C2CA2}" type="presParOf" srcId="{4D566879-A599-0D47-A13A-CB4A2F8D3800}" destId="{4D804B66-DCD2-134E-9173-382C6A1A1396}" srcOrd="1" destOrd="0" presId="urn:microsoft.com/office/officeart/2005/8/layout/hierarchy1"/>
    <dgm:cxn modelId="{53559648-2F14-644F-8980-D281733C61B0}" type="presParOf" srcId="{06C245F4-220A-6A4E-8E34-7C87026868CF}" destId="{BF98D65A-CDED-234C-9CDD-302DF82B28E8}" srcOrd="1" destOrd="0" presId="urn:microsoft.com/office/officeart/2005/8/layout/hierarchy1"/>
    <dgm:cxn modelId="{2AE32EA7-21A2-0B4F-8D10-6F0EE6330A99}" type="presParOf" srcId="{0248FC3D-1ED4-CB44-A933-D390E20F3E32}" destId="{473C94DE-C107-3248-8635-6A88903FA538}" srcOrd="4" destOrd="0" presId="urn:microsoft.com/office/officeart/2005/8/layout/hierarchy1"/>
    <dgm:cxn modelId="{24EC00EC-A658-ED4E-9F38-997AEDF2F479}" type="presParOf" srcId="{0248FC3D-1ED4-CB44-A933-D390E20F3E32}" destId="{F180B974-40F0-8042-866B-F7D7155F0B20}" srcOrd="5" destOrd="0" presId="urn:microsoft.com/office/officeart/2005/8/layout/hierarchy1"/>
    <dgm:cxn modelId="{621755BE-5F2C-BF42-9B0D-11EC8EEBF61E}" type="presParOf" srcId="{F180B974-40F0-8042-866B-F7D7155F0B20}" destId="{FF6A65D6-6742-F742-9DB3-202D6FE8E685}" srcOrd="0" destOrd="0" presId="urn:microsoft.com/office/officeart/2005/8/layout/hierarchy1"/>
    <dgm:cxn modelId="{AE790488-2EA6-244E-8AAE-4A7C37ED875D}" type="presParOf" srcId="{FF6A65D6-6742-F742-9DB3-202D6FE8E685}" destId="{2AD9F464-2E86-4D46-B501-5088B8B6A6B5}" srcOrd="0" destOrd="0" presId="urn:microsoft.com/office/officeart/2005/8/layout/hierarchy1"/>
    <dgm:cxn modelId="{2646A0E6-4FDE-CE40-A589-32D1F8539BEC}" type="presParOf" srcId="{FF6A65D6-6742-F742-9DB3-202D6FE8E685}" destId="{AB04C458-B6E5-4548-9AD7-CFA0E4B7B523}" srcOrd="1" destOrd="0" presId="urn:microsoft.com/office/officeart/2005/8/layout/hierarchy1"/>
    <dgm:cxn modelId="{72D83D01-EFC5-0246-963D-551B4AA244FF}" type="presParOf" srcId="{F180B974-40F0-8042-866B-F7D7155F0B20}" destId="{C0EC8B27-D25E-C14C-8135-F554D6A762B7}" srcOrd="1" destOrd="0" presId="urn:microsoft.com/office/officeart/2005/8/layout/hierarchy1"/>
    <dgm:cxn modelId="{A4BBBA22-12BA-1B49-9124-993A3533753C}" type="presParOf" srcId="{0248FC3D-1ED4-CB44-A933-D390E20F3E32}" destId="{B356AAA3-EC55-AC46-84FF-F56BCF6A87B3}" srcOrd="6" destOrd="0" presId="urn:microsoft.com/office/officeart/2005/8/layout/hierarchy1"/>
    <dgm:cxn modelId="{A011A959-8730-0B4F-8890-C1982D615A94}" type="presParOf" srcId="{0248FC3D-1ED4-CB44-A933-D390E20F3E32}" destId="{2DC3DBC7-ADA1-E34A-B2D3-B6E04FB0B18C}" srcOrd="7" destOrd="0" presId="urn:microsoft.com/office/officeart/2005/8/layout/hierarchy1"/>
    <dgm:cxn modelId="{9879ED33-A0C5-E34A-9F3B-5D1CF93E2686}" type="presParOf" srcId="{2DC3DBC7-ADA1-E34A-B2D3-B6E04FB0B18C}" destId="{D47D7B36-0700-9E40-AF05-67011C3A8959}" srcOrd="0" destOrd="0" presId="urn:microsoft.com/office/officeart/2005/8/layout/hierarchy1"/>
    <dgm:cxn modelId="{4E8EFE14-4C7B-454B-A00E-9F8EE4FACB41}" type="presParOf" srcId="{D47D7B36-0700-9E40-AF05-67011C3A8959}" destId="{F7647130-729F-0845-B3C4-8BECBF2F4F04}" srcOrd="0" destOrd="0" presId="urn:microsoft.com/office/officeart/2005/8/layout/hierarchy1"/>
    <dgm:cxn modelId="{1E57DF1B-9DB6-2541-8265-AC39C4A6441A}" type="presParOf" srcId="{D47D7B36-0700-9E40-AF05-67011C3A8959}" destId="{5EB1FA05-0163-1742-8B89-347B1FB5D6BB}" srcOrd="1" destOrd="0" presId="urn:microsoft.com/office/officeart/2005/8/layout/hierarchy1"/>
    <dgm:cxn modelId="{2E1EF49B-E2B7-C44E-A7DE-879B86A32539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15313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3261220" y="352557"/>
              </a:lnTo>
              <a:lnTo>
                <a:pt x="326122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153135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1087073" y="352557"/>
              </a:lnTo>
              <a:lnTo>
                <a:pt x="1087073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3066061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1087073" y="0"/>
              </a:moveTo>
              <a:lnTo>
                <a:pt x="1087073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89191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3261220" y="0"/>
              </a:moveTo>
              <a:lnTo>
                <a:pt x="3261220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263711" y="232374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3461361" y="420141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App</a:t>
          </a:r>
          <a:endParaRPr lang="en-US" sz="2800" kern="1200" dirty="0"/>
        </a:p>
      </dsp:txBody>
      <dsp:txXfrm>
        <a:off x="3494445" y="453225"/>
        <a:ext cx="1712679" cy="1063400"/>
      </dsp:txXfrm>
    </dsp:sp>
    <dsp:sp modelId="{9BD78EE9-C1FB-0043-A5BA-3BD98D5B0DFC}">
      <dsp:nvSpPr>
        <dsp:cNvPr id="0" name=""/>
        <dsp:cNvSpPr/>
      </dsp:nvSpPr>
      <dsp:spPr>
        <a:xfrm>
          <a:off x="249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20014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UI</a:t>
          </a:r>
          <a:endParaRPr lang="en-US" sz="2800" kern="1200" dirty="0"/>
        </a:p>
      </dsp:txBody>
      <dsp:txXfrm>
        <a:off x="233225" y="2100141"/>
        <a:ext cx="1712679" cy="1063400"/>
      </dsp:txXfrm>
    </dsp:sp>
    <dsp:sp modelId="{F44B1041-05A0-F047-907F-33F3C80A686C}">
      <dsp:nvSpPr>
        <dsp:cNvPr id="0" name=""/>
        <dsp:cNvSpPr/>
      </dsp:nvSpPr>
      <dsp:spPr>
        <a:xfrm>
          <a:off x="2176638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2374287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Storage</a:t>
          </a:r>
          <a:endParaRPr lang="en-US" sz="2800" kern="1200" dirty="0"/>
        </a:p>
      </dsp:txBody>
      <dsp:txXfrm>
        <a:off x="2407371" y="2100141"/>
        <a:ext cx="1712679" cy="1063400"/>
      </dsp:txXfrm>
    </dsp:sp>
    <dsp:sp modelId="{2AD9F464-2E86-4D46-B501-5088B8B6A6B5}">
      <dsp:nvSpPr>
        <dsp:cNvPr id="0" name=""/>
        <dsp:cNvSpPr/>
      </dsp:nvSpPr>
      <dsp:spPr>
        <a:xfrm>
          <a:off x="4350784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4548434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Compute</a:t>
          </a:r>
          <a:endParaRPr lang="en-US" sz="2800" kern="1200" dirty="0"/>
        </a:p>
      </dsp:txBody>
      <dsp:txXfrm>
        <a:off x="4581518" y="2100141"/>
        <a:ext cx="1712679" cy="1063400"/>
      </dsp:txXfrm>
    </dsp:sp>
    <dsp:sp modelId="{F7647130-729F-0845-B3C4-8BECBF2F4F04}">
      <dsp:nvSpPr>
        <dsp:cNvPr id="0" name=""/>
        <dsp:cNvSpPr/>
      </dsp:nvSpPr>
      <dsp:spPr>
        <a:xfrm>
          <a:off x="652493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672258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Common</a:t>
          </a:r>
          <a:endParaRPr lang="en-US" sz="2800" kern="1200" dirty="0"/>
        </a:p>
      </dsp:txBody>
      <dsp:txXfrm>
        <a:off x="6755665" y="2100141"/>
        <a:ext cx="1712679" cy="1063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573348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3142464" y="254789"/>
              </a:lnTo>
              <a:lnTo>
                <a:pt x="3142464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573348" y="864606"/>
          <a:ext cx="1571232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1571232" y="254789"/>
              </a:lnTo>
              <a:lnTo>
                <a:pt x="1571232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C8FDA-7576-BB44-A8AF-FE057F7D1501}">
      <dsp:nvSpPr>
        <dsp:cNvPr id="0" name=""/>
        <dsp:cNvSpPr/>
      </dsp:nvSpPr>
      <dsp:spPr>
        <a:xfrm>
          <a:off x="457334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80847-83A9-2645-9E3C-99DFFA7CBFAF}">
      <dsp:nvSpPr>
        <dsp:cNvPr id="0" name=""/>
        <dsp:cNvSpPr/>
      </dsp:nvSpPr>
      <dsp:spPr>
        <a:xfrm>
          <a:off x="3787732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4527628" y="864606"/>
          <a:ext cx="91440" cy="373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75560-3F4C-5D43-A51E-D5676C980ADA}">
      <dsp:nvSpPr>
        <dsp:cNvPr id="0" name=""/>
        <dsp:cNvSpPr/>
      </dsp:nvSpPr>
      <dsp:spPr>
        <a:xfrm>
          <a:off x="1430884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8696B-39E5-C245-BEE8-804EB0D6EE95}">
      <dsp:nvSpPr>
        <dsp:cNvPr id="0" name=""/>
        <dsp:cNvSpPr/>
      </dsp:nvSpPr>
      <dsp:spPr>
        <a:xfrm>
          <a:off x="64526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1430884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3142464" y="0"/>
              </a:moveTo>
              <a:lnTo>
                <a:pt x="3142464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930571" y="48279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4073410" y="183977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App</a:t>
          </a:r>
          <a:endParaRPr lang="en-US" sz="2000" kern="1200" dirty="0"/>
        </a:p>
      </dsp:txBody>
      <dsp:txXfrm>
        <a:off x="4097319" y="207886"/>
        <a:ext cx="1237735" cy="768508"/>
      </dsp:txXfrm>
    </dsp:sp>
    <dsp:sp modelId="{9BD78EE9-C1FB-0043-A5BA-3BD98D5B0DFC}">
      <dsp:nvSpPr>
        <dsp:cNvPr id="0" name=""/>
        <dsp:cNvSpPr/>
      </dsp:nvSpPr>
      <dsp:spPr>
        <a:xfrm>
          <a:off x="788107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930946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UI</a:t>
          </a:r>
          <a:endParaRPr lang="en-US" sz="2000" kern="1200" dirty="0"/>
        </a:p>
      </dsp:txBody>
      <dsp:txXfrm>
        <a:off x="954855" y="1398094"/>
        <a:ext cx="1237735" cy="768508"/>
      </dsp:txXfrm>
    </dsp:sp>
    <dsp:sp modelId="{790C149E-6A7C-8D4D-A2B9-59C002E82A4E}">
      <dsp:nvSpPr>
        <dsp:cNvPr id="0" name=""/>
        <dsp:cNvSpPr/>
      </dsp:nvSpPr>
      <dsp:spPr>
        <a:xfrm>
          <a:off x="2491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D805DE-38C0-6940-B8BA-5D1B3BB5C992}">
      <dsp:nvSpPr>
        <dsp:cNvPr id="0" name=""/>
        <dsp:cNvSpPr/>
      </dsp:nvSpPr>
      <dsp:spPr>
        <a:xfrm>
          <a:off x="145330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GUI</a:t>
          </a:r>
          <a:endParaRPr lang="en-US" sz="2000" kern="1200" dirty="0"/>
        </a:p>
      </dsp:txBody>
      <dsp:txXfrm>
        <a:off x="169239" y="2588302"/>
        <a:ext cx="1237735" cy="768508"/>
      </dsp:txXfrm>
    </dsp:sp>
    <dsp:sp modelId="{03AB9858-8E5B-954B-9E55-04C3C6A10343}">
      <dsp:nvSpPr>
        <dsp:cNvPr id="0" name=""/>
        <dsp:cNvSpPr/>
      </dsp:nvSpPr>
      <dsp:spPr>
        <a:xfrm>
          <a:off x="1573723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E8292F-2408-0246-8DD0-4924AB2C9CE5}">
      <dsp:nvSpPr>
        <dsp:cNvPr id="0" name=""/>
        <dsp:cNvSpPr/>
      </dsp:nvSpPr>
      <dsp:spPr>
        <a:xfrm>
          <a:off x="1716562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Text</a:t>
          </a:r>
          <a:endParaRPr lang="en-US" sz="2000" kern="1200" dirty="0"/>
        </a:p>
      </dsp:txBody>
      <dsp:txXfrm>
        <a:off x="1740471" y="2588302"/>
        <a:ext cx="1237735" cy="768508"/>
      </dsp:txXfrm>
    </dsp:sp>
    <dsp:sp modelId="{F44B1041-05A0-F047-907F-33F3C80A686C}">
      <dsp:nvSpPr>
        <dsp:cNvPr id="0" name=""/>
        <dsp:cNvSpPr/>
      </dsp:nvSpPr>
      <dsp:spPr>
        <a:xfrm>
          <a:off x="3930571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4073410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Storage</a:t>
          </a:r>
          <a:endParaRPr lang="en-US" sz="2000" kern="1200" dirty="0"/>
        </a:p>
      </dsp:txBody>
      <dsp:txXfrm>
        <a:off x="4097319" y="1398094"/>
        <a:ext cx="1237735" cy="768508"/>
      </dsp:txXfrm>
    </dsp:sp>
    <dsp:sp modelId="{6B2F0C62-7A8E-1A41-ABAA-0AB6C9C2F2FC}">
      <dsp:nvSpPr>
        <dsp:cNvPr id="0" name=""/>
        <dsp:cNvSpPr/>
      </dsp:nvSpPr>
      <dsp:spPr>
        <a:xfrm>
          <a:off x="3144955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16C6B0-A684-3F42-A389-E732619C5CEB}">
      <dsp:nvSpPr>
        <dsp:cNvPr id="0" name=""/>
        <dsp:cNvSpPr/>
      </dsp:nvSpPr>
      <dsp:spPr>
        <a:xfrm>
          <a:off x="3287794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File</a:t>
          </a:r>
          <a:endParaRPr lang="en-US" sz="2000" kern="1200" dirty="0"/>
        </a:p>
      </dsp:txBody>
      <dsp:txXfrm>
        <a:off x="3311703" y="2588302"/>
        <a:ext cx="1237735" cy="768508"/>
      </dsp:txXfrm>
    </dsp:sp>
    <dsp:sp modelId="{A631D117-802B-824C-A780-0CB51D7CBAB2}">
      <dsp:nvSpPr>
        <dsp:cNvPr id="0" name=""/>
        <dsp:cNvSpPr/>
      </dsp:nvSpPr>
      <dsp:spPr>
        <a:xfrm>
          <a:off x="4716187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04B66-DCD2-134E-9173-382C6A1A1396}">
      <dsp:nvSpPr>
        <dsp:cNvPr id="0" name=""/>
        <dsp:cNvSpPr/>
      </dsp:nvSpPr>
      <dsp:spPr>
        <a:xfrm>
          <a:off x="4859026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Net</a:t>
          </a:r>
          <a:endParaRPr lang="en-US" sz="2000" kern="1200" dirty="0"/>
        </a:p>
      </dsp:txBody>
      <dsp:txXfrm>
        <a:off x="4882935" y="2588302"/>
        <a:ext cx="1237735" cy="768508"/>
      </dsp:txXfrm>
    </dsp:sp>
    <dsp:sp modelId="{2AD9F464-2E86-4D46-B501-5088B8B6A6B5}">
      <dsp:nvSpPr>
        <dsp:cNvPr id="0" name=""/>
        <dsp:cNvSpPr/>
      </dsp:nvSpPr>
      <dsp:spPr>
        <a:xfrm>
          <a:off x="5501803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5644642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Compute</a:t>
          </a:r>
          <a:endParaRPr lang="en-US" sz="2000" kern="1200" dirty="0"/>
        </a:p>
      </dsp:txBody>
      <dsp:txXfrm>
        <a:off x="5668551" y="1398094"/>
        <a:ext cx="1237735" cy="768508"/>
      </dsp:txXfrm>
    </dsp:sp>
    <dsp:sp modelId="{F7647130-729F-0845-B3C4-8BECBF2F4F04}">
      <dsp:nvSpPr>
        <dsp:cNvPr id="0" name=""/>
        <dsp:cNvSpPr/>
      </dsp:nvSpPr>
      <dsp:spPr>
        <a:xfrm>
          <a:off x="7073035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7215875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Common</a:t>
          </a:r>
          <a:endParaRPr lang="en-US" sz="2000" kern="1200" dirty="0"/>
        </a:p>
      </dsp:txBody>
      <dsp:txXfrm>
        <a:off x="7239784" y="1398094"/>
        <a:ext cx="1237735" cy="7685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15313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3261220" y="352557"/>
              </a:lnTo>
              <a:lnTo>
                <a:pt x="326122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153135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1087073" y="352557"/>
              </a:lnTo>
              <a:lnTo>
                <a:pt x="1087073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3066061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1087073" y="0"/>
              </a:moveTo>
              <a:lnTo>
                <a:pt x="1087073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89191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3261220" y="0"/>
              </a:moveTo>
              <a:lnTo>
                <a:pt x="3261220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263711" y="232374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3461361" y="420141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App</a:t>
          </a:r>
          <a:endParaRPr lang="en-US" sz="2800" kern="1200" dirty="0"/>
        </a:p>
      </dsp:txBody>
      <dsp:txXfrm>
        <a:off x="3494445" y="453225"/>
        <a:ext cx="1712679" cy="1063400"/>
      </dsp:txXfrm>
    </dsp:sp>
    <dsp:sp modelId="{9BD78EE9-C1FB-0043-A5BA-3BD98D5B0DFC}">
      <dsp:nvSpPr>
        <dsp:cNvPr id="0" name=""/>
        <dsp:cNvSpPr/>
      </dsp:nvSpPr>
      <dsp:spPr>
        <a:xfrm>
          <a:off x="249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20014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UI</a:t>
          </a:r>
          <a:endParaRPr lang="en-US" sz="2800" kern="1200" dirty="0"/>
        </a:p>
      </dsp:txBody>
      <dsp:txXfrm>
        <a:off x="233225" y="2100141"/>
        <a:ext cx="1712679" cy="1063400"/>
      </dsp:txXfrm>
    </dsp:sp>
    <dsp:sp modelId="{F44B1041-05A0-F047-907F-33F3C80A686C}">
      <dsp:nvSpPr>
        <dsp:cNvPr id="0" name=""/>
        <dsp:cNvSpPr/>
      </dsp:nvSpPr>
      <dsp:spPr>
        <a:xfrm>
          <a:off x="2176638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2374287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Storage</a:t>
          </a:r>
          <a:endParaRPr lang="en-US" sz="2800" kern="1200" dirty="0"/>
        </a:p>
      </dsp:txBody>
      <dsp:txXfrm>
        <a:off x="2407371" y="2100141"/>
        <a:ext cx="1712679" cy="1063400"/>
      </dsp:txXfrm>
    </dsp:sp>
    <dsp:sp modelId="{2AD9F464-2E86-4D46-B501-5088B8B6A6B5}">
      <dsp:nvSpPr>
        <dsp:cNvPr id="0" name=""/>
        <dsp:cNvSpPr/>
      </dsp:nvSpPr>
      <dsp:spPr>
        <a:xfrm>
          <a:off x="4350784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4548434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Compute</a:t>
          </a:r>
          <a:endParaRPr lang="en-US" sz="2800" kern="1200" dirty="0"/>
        </a:p>
      </dsp:txBody>
      <dsp:txXfrm>
        <a:off x="4581518" y="2100141"/>
        <a:ext cx="1712679" cy="1063400"/>
      </dsp:txXfrm>
    </dsp:sp>
    <dsp:sp modelId="{F7647130-729F-0845-B3C4-8BECBF2F4F04}">
      <dsp:nvSpPr>
        <dsp:cNvPr id="0" name=""/>
        <dsp:cNvSpPr/>
      </dsp:nvSpPr>
      <dsp:spPr>
        <a:xfrm>
          <a:off x="652493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672258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Common</a:t>
          </a:r>
          <a:endParaRPr lang="en-US" sz="2800" kern="1200" dirty="0"/>
        </a:p>
      </dsp:txBody>
      <dsp:txXfrm>
        <a:off x="6755665" y="2100141"/>
        <a:ext cx="1712679" cy="1063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573348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3142464" y="254789"/>
              </a:lnTo>
              <a:lnTo>
                <a:pt x="3142464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573348" y="864606"/>
          <a:ext cx="1571232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1571232" y="254789"/>
              </a:lnTo>
              <a:lnTo>
                <a:pt x="1571232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C8FDA-7576-BB44-A8AF-FE057F7D1501}">
      <dsp:nvSpPr>
        <dsp:cNvPr id="0" name=""/>
        <dsp:cNvSpPr/>
      </dsp:nvSpPr>
      <dsp:spPr>
        <a:xfrm>
          <a:off x="457334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80847-83A9-2645-9E3C-99DFFA7CBFAF}">
      <dsp:nvSpPr>
        <dsp:cNvPr id="0" name=""/>
        <dsp:cNvSpPr/>
      </dsp:nvSpPr>
      <dsp:spPr>
        <a:xfrm>
          <a:off x="3787732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4527628" y="864606"/>
          <a:ext cx="91440" cy="373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75560-3F4C-5D43-A51E-D5676C980ADA}">
      <dsp:nvSpPr>
        <dsp:cNvPr id="0" name=""/>
        <dsp:cNvSpPr/>
      </dsp:nvSpPr>
      <dsp:spPr>
        <a:xfrm>
          <a:off x="1430884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8696B-39E5-C245-BEE8-804EB0D6EE95}">
      <dsp:nvSpPr>
        <dsp:cNvPr id="0" name=""/>
        <dsp:cNvSpPr/>
      </dsp:nvSpPr>
      <dsp:spPr>
        <a:xfrm>
          <a:off x="64526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1430884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3142464" y="0"/>
              </a:moveTo>
              <a:lnTo>
                <a:pt x="3142464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930571" y="48279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4073410" y="183977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App</a:t>
          </a:r>
          <a:endParaRPr lang="en-US" sz="2000" kern="1200" dirty="0"/>
        </a:p>
      </dsp:txBody>
      <dsp:txXfrm>
        <a:off x="4097319" y="207886"/>
        <a:ext cx="1237735" cy="768508"/>
      </dsp:txXfrm>
    </dsp:sp>
    <dsp:sp modelId="{9BD78EE9-C1FB-0043-A5BA-3BD98D5B0DFC}">
      <dsp:nvSpPr>
        <dsp:cNvPr id="0" name=""/>
        <dsp:cNvSpPr/>
      </dsp:nvSpPr>
      <dsp:spPr>
        <a:xfrm>
          <a:off x="788107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930946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UI</a:t>
          </a:r>
          <a:endParaRPr lang="en-US" sz="2000" kern="1200" dirty="0"/>
        </a:p>
      </dsp:txBody>
      <dsp:txXfrm>
        <a:off x="954855" y="1398094"/>
        <a:ext cx="1237735" cy="768508"/>
      </dsp:txXfrm>
    </dsp:sp>
    <dsp:sp modelId="{790C149E-6A7C-8D4D-A2B9-59C002E82A4E}">
      <dsp:nvSpPr>
        <dsp:cNvPr id="0" name=""/>
        <dsp:cNvSpPr/>
      </dsp:nvSpPr>
      <dsp:spPr>
        <a:xfrm>
          <a:off x="2491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D805DE-38C0-6940-B8BA-5D1B3BB5C992}">
      <dsp:nvSpPr>
        <dsp:cNvPr id="0" name=""/>
        <dsp:cNvSpPr/>
      </dsp:nvSpPr>
      <dsp:spPr>
        <a:xfrm>
          <a:off x="145330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GUI</a:t>
          </a:r>
          <a:endParaRPr lang="en-US" sz="2000" kern="1200" dirty="0"/>
        </a:p>
      </dsp:txBody>
      <dsp:txXfrm>
        <a:off x="169239" y="2588302"/>
        <a:ext cx="1237735" cy="768508"/>
      </dsp:txXfrm>
    </dsp:sp>
    <dsp:sp modelId="{03AB9858-8E5B-954B-9E55-04C3C6A10343}">
      <dsp:nvSpPr>
        <dsp:cNvPr id="0" name=""/>
        <dsp:cNvSpPr/>
      </dsp:nvSpPr>
      <dsp:spPr>
        <a:xfrm>
          <a:off x="1573723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E8292F-2408-0246-8DD0-4924AB2C9CE5}">
      <dsp:nvSpPr>
        <dsp:cNvPr id="0" name=""/>
        <dsp:cNvSpPr/>
      </dsp:nvSpPr>
      <dsp:spPr>
        <a:xfrm>
          <a:off x="1716562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Text</a:t>
          </a:r>
          <a:endParaRPr lang="en-US" sz="2000" kern="1200" dirty="0"/>
        </a:p>
      </dsp:txBody>
      <dsp:txXfrm>
        <a:off x="1740471" y="2588302"/>
        <a:ext cx="1237735" cy="768508"/>
      </dsp:txXfrm>
    </dsp:sp>
    <dsp:sp modelId="{F44B1041-05A0-F047-907F-33F3C80A686C}">
      <dsp:nvSpPr>
        <dsp:cNvPr id="0" name=""/>
        <dsp:cNvSpPr/>
      </dsp:nvSpPr>
      <dsp:spPr>
        <a:xfrm>
          <a:off x="3930571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4073410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Storage</a:t>
          </a:r>
          <a:endParaRPr lang="en-US" sz="2000" kern="1200" dirty="0"/>
        </a:p>
      </dsp:txBody>
      <dsp:txXfrm>
        <a:off x="4097319" y="1398094"/>
        <a:ext cx="1237735" cy="768508"/>
      </dsp:txXfrm>
    </dsp:sp>
    <dsp:sp modelId="{6B2F0C62-7A8E-1A41-ABAA-0AB6C9C2F2FC}">
      <dsp:nvSpPr>
        <dsp:cNvPr id="0" name=""/>
        <dsp:cNvSpPr/>
      </dsp:nvSpPr>
      <dsp:spPr>
        <a:xfrm>
          <a:off x="3144955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16C6B0-A684-3F42-A389-E732619C5CEB}">
      <dsp:nvSpPr>
        <dsp:cNvPr id="0" name=""/>
        <dsp:cNvSpPr/>
      </dsp:nvSpPr>
      <dsp:spPr>
        <a:xfrm>
          <a:off x="3287794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File</a:t>
          </a:r>
          <a:endParaRPr lang="en-US" sz="2000" kern="1200" dirty="0"/>
        </a:p>
      </dsp:txBody>
      <dsp:txXfrm>
        <a:off x="3311703" y="2588302"/>
        <a:ext cx="1237735" cy="768508"/>
      </dsp:txXfrm>
    </dsp:sp>
    <dsp:sp modelId="{A631D117-802B-824C-A780-0CB51D7CBAB2}">
      <dsp:nvSpPr>
        <dsp:cNvPr id="0" name=""/>
        <dsp:cNvSpPr/>
      </dsp:nvSpPr>
      <dsp:spPr>
        <a:xfrm>
          <a:off x="4716187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04B66-DCD2-134E-9173-382C6A1A1396}">
      <dsp:nvSpPr>
        <dsp:cNvPr id="0" name=""/>
        <dsp:cNvSpPr/>
      </dsp:nvSpPr>
      <dsp:spPr>
        <a:xfrm>
          <a:off x="4859026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Net</a:t>
          </a:r>
          <a:endParaRPr lang="en-US" sz="2000" kern="1200" dirty="0"/>
        </a:p>
      </dsp:txBody>
      <dsp:txXfrm>
        <a:off x="4882935" y="2588302"/>
        <a:ext cx="1237735" cy="768508"/>
      </dsp:txXfrm>
    </dsp:sp>
    <dsp:sp modelId="{2AD9F464-2E86-4D46-B501-5088B8B6A6B5}">
      <dsp:nvSpPr>
        <dsp:cNvPr id="0" name=""/>
        <dsp:cNvSpPr/>
      </dsp:nvSpPr>
      <dsp:spPr>
        <a:xfrm>
          <a:off x="5501803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5644642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Compute</a:t>
          </a:r>
          <a:endParaRPr lang="en-US" sz="2000" kern="1200" dirty="0"/>
        </a:p>
      </dsp:txBody>
      <dsp:txXfrm>
        <a:off x="5668551" y="1398094"/>
        <a:ext cx="1237735" cy="768508"/>
      </dsp:txXfrm>
    </dsp:sp>
    <dsp:sp modelId="{F7647130-729F-0845-B3C4-8BECBF2F4F04}">
      <dsp:nvSpPr>
        <dsp:cNvPr id="0" name=""/>
        <dsp:cNvSpPr/>
      </dsp:nvSpPr>
      <dsp:spPr>
        <a:xfrm>
          <a:off x="7073035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7215875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Common</a:t>
          </a:r>
          <a:endParaRPr lang="en-US" sz="2000" kern="1200" dirty="0"/>
        </a:p>
      </dsp:txBody>
      <dsp:txXfrm>
        <a:off x="7239784" y="1398094"/>
        <a:ext cx="1237735" cy="768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BCB07-FCC9-5C42-A952-EC48294F99DE}" type="datetimeFigureOut">
              <a:rPr lang="en-US" smtClean="0"/>
              <a:t>8/25/17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FB8AF-598A-5B41-B9C1-22EA8E409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2286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8/25/17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1815084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802505" y="2458593"/>
            <a:ext cx="468401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194322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2265188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2257426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769779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1714500"/>
            <a:ext cx="8833104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06764"/>
            <a:ext cx="8833104" cy="16047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8/25/17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745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8/25/17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181739"/>
            <a:ext cx="8921" cy="361466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1650206"/>
            <a:ext cx="0" cy="3140964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028700"/>
            <a:ext cx="8833104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4793742"/>
            <a:ext cx="8833104" cy="233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7458"/>
            <a:ext cx="35814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96012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812"/>
            <a:ext cx="457200" cy="330994"/>
          </a:xfrm>
        </p:spPr>
        <p:txBody>
          <a:bodyPr/>
          <a:lstStyle>
            <a:lvl1pPr algn="ctr">
              <a:defRPr/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7015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14300"/>
            <a:ext cx="8833104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8915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383280" cy="27432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14300"/>
            <a:ext cx="8833104" cy="22631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480373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8/25/17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584448" cy="27432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9144000" cy="10450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8/25/17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557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780131"/>
            <a:ext cx="457200" cy="33099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8534400" cy="34495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Relationship Id="rId3" Type="http://schemas.openxmlformats.org/officeDocument/2006/relationships/hyperlink" Target="https://code.visualstudio.com/downloa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programming-languages-compared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5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6" y="3555037"/>
            <a:ext cx="951154" cy="951154"/>
          </a:xfrm>
          <a:prstGeom prst="rect">
            <a:avLst/>
          </a:prstGeom>
        </p:spPr>
      </p:pic>
      <p:pic>
        <p:nvPicPr>
          <p:cNvPr id="24" name="Picture 23" descr="python-masco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5" y="2263591"/>
            <a:ext cx="2639877" cy="659969"/>
          </a:xfrm>
          <a:prstGeom prst="rect">
            <a:avLst/>
          </a:prstGeom>
        </p:spPr>
      </p:pic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4" y="2999733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 </a:t>
            </a:r>
            <a:r>
              <a:rPr lang="mr-IN" dirty="0" smtClean="0"/>
              <a:t>–</a:t>
            </a:r>
            <a:r>
              <a:rPr lang="en-US" dirty="0" smtClean="0"/>
              <a:t> Windows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</a:t>
            </a:r>
            <a:r>
              <a:rPr lang="en-US" dirty="0" smtClean="0"/>
              <a:t>Visual Studio*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9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229600" cy="33572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1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1.5 - </a:t>
            </a:r>
            <a:r>
              <a:rPr lang="en-US" dirty="0" err="1" smtClean="0"/>
              <a:t>VSCode</a:t>
            </a:r>
            <a:r>
              <a:rPr lang="en-US" dirty="0" smtClean="0"/>
              <a:t> Plugins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00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2.1 </a:t>
            </a:r>
            <a:r>
              <a:rPr lang="mr-IN" dirty="0" smtClean="0"/>
              <a:t>–</a:t>
            </a:r>
            <a:r>
              <a:rPr lang="en-US" dirty="0" smtClean="0"/>
              <a:t> Go, C,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Go, C, and C++.</a:t>
            </a:r>
          </a:p>
          <a:p>
            <a:pPr lvl="1"/>
            <a:r>
              <a:rPr lang="en-US" dirty="0" smtClean="0"/>
              <a:t>Do not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3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2.2 </a:t>
            </a:r>
            <a:r>
              <a:rPr lang="mr-IN" dirty="0" smtClean="0"/>
              <a:t>–</a:t>
            </a:r>
            <a:r>
              <a:rPr lang="en-US" dirty="0" smtClean="0"/>
              <a:t> Java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Java and C++.</a:t>
            </a:r>
          </a:p>
          <a:p>
            <a:pPr lvl="1"/>
            <a:r>
              <a:rPr lang="en-US" dirty="0" smtClean="0"/>
              <a:t>Must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0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2.3 </a:t>
            </a:r>
            <a:r>
              <a:rPr lang="mr-IN" dirty="0" smtClean="0"/>
              <a:t>–</a:t>
            </a:r>
            <a:r>
              <a:rPr lang="en-US" dirty="0" smtClean="0"/>
              <a:t> Groovy,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Groovy, </a:t>
            </a:r>
            <a:r>
              <a:rPr lang="en-US" dirty="0" err="1" smtClean="0"/>
              <a:t>Scala</a:t>
            </a:r>
            <a:r>
              <a:rPr lang="en-US" dirty="0" smtClean="0"/>
              <a:t>, and Python.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3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JVM (Java Virtual Machine) Illustrated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8133" y="3990622"/>
            <a:ext cx="4826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98133" y="1405468"/>
            <a:ext cx="4826000" cy="241017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98133" y="3646311"/>
            <a:ext cx="4826000" cy="34431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(Linux, Mac, Windows, etc.)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91643" y="2111021"/>
            <a:ext cx="2393245" cy="117968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045198" y="2111021"/>
            <a:ext cx="55880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415823" y="2195690"/>
            <a:ext cx="564443" cy="45155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77911" y="2918177"/>
            <a:ext cx="20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55249" y="2195690"/>
            <a:ext cx="609595" cy="45155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871156" y="2107820"/>
            <a:ext cx="98213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945467" y="2195690"/>
            <a:ext cx="609599" cy="4515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207957" y="2031999"/>
            <a:ext cx="1422399" cy="36124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7202316" y="2545645"/>
            <a:ext cx="1428040" cy="42897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Groovy App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202316" y="3081867"/>
            <a:ext cx="1428040" cy="423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Scala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202316" y="3646311"/>
            <a:ext cx="1428040" cy="4120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non-JVM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A brief look at how programming languages have changed over time</a:t>
            </a:r>
          </a:p>
          <a:p>
            <a:pPr lvl="1"/>
            <a:r>
              <a:rPr lang="en-US" dirty="0" smtClean="0"/>
              <a:t>Year first released</a:t>
            </a:r>
          </a:p>
          <a:p>
            <a:pPr lvl="1"/>
            <a:r>
              <a:rPr lang="en-US" dirty="0" smtClean="0"/>
              <a:t>Language influenced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5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Language Chart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61176964"/>
              </p:ext>
            </p:extLst>
          </p:nvPr>
        </p:nvGraphicFramePr>
        <p:xfrm>
          <a:off x="203199" y="1058771"/>
          <a:ext cx="8726311" cy="398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049"/>
                <a:gridCol w="1505933"/>
                <a:gridCol w="813202"/>
                <a:gridCol w="2288482"/>
                <a:gridCol w="33616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Year Released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r>
                        <a:rPr lang="en-US" sz="1200" baseline="0" dirty="0" smtClean="0"/>
                        <a:t> By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44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 (BCPL,</a:t>
                      </a:r>
                      <a:r>
                        <a:rPr lang="en-US" sz="1200" baseline="0" dirty="0" smtClean="0"/>
                        <a:t> CPL), Algo-68, Assembly, PL/I, Fortran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C++, C--,</a:t>
                      </a:r>
                      <a:r>
                        <a:rPr lang="en-US" sz="1200" baseline="0" dirty="0" smtClean="0"/>
                        <a:t> C#, Objective-C, D, Go, Java, Rust, Verilog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Ada,</a:t>
                      </a:r>
                      <a:r>
                        <a:rPr lang="en-US" sz="1200" baseline="0" dirty="0" smtClean="0"/>
                        <a:t> Algo-68, C, </a:t>
                      </a:r>
                      <a:r>
                        <a:rPr lang="en-US" sz="1200" baseline="0" dirty="0" err="1" smtClean="0"/>
                        <a:t>Simula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Ada-95, C#, C99, D, Java, Rust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Algo-68,</a:t>
                      </a:r>
                      <a:r>
                        <a:rPr lang="en-US" sz="1200" baseline="0" dirty="0" smtClean="0"/>
                        <a:t> C, C++, </a:t>
                      </a:r>
                      <a:r>
                        <a:rPr lang="en-US" sz="1200" baseline="0" dirty="0" err="1" smtClean="0"/>
                        <a:t>Haskel</a:t>
                      </a:r>
                      <a:r>
                        <a:rPr lang="en-US" sz="1200" baseline="0" dirty="0" smtClean="0"/>
                        <a:t>, Java, List, Modula-3, Perl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CoffeeScript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D, F#, Go, Groovy, JavaScript, Julia, </a:t>
                      </a:r>
                      <a:r>
                        <a:rPr lang="en-US" sz="1200" baseline="0" dirty="0" err="1" smtClean="0"/>
                        <a:t>Nim</a:t>
                      </a:r>
                      <a:r>
                        <a:rPr lang="en-US" sz="1200" baseline="0" dirty="0" smtClean="0"/>
                        <a:t>, Ruby, Swift</a:t>
                      </a:r>
                      <a:endParaRPr lang="en-US" sz="1200" dirty="0"/>
                    </a:p>
                  </a:txBody>
                  <a:tcPr/>
                </a:tc>
              </a:tr>
              <a:tr h="77011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Ada-83, C++, C#, Eiffel, Modula-3, Objective-C, Object Pascal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 2005, C#, </a:t>
                      </a:r>
                      <a:r>
                        <a:rPr lang="en-US" sz="1200" dirty="0" err="1" smtClean="0"/>
                        <a:t>Clojure</a:t>
                      </a:r>
                      <a:r>
                        <a:rPr lang="en-US" sz="1200" dirty="0" smtClean="0"/>
                        <a:t>, Groovy, J#, JavaScript, </a:t>
                      </a:r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Python, </a:t>
                      </a:r>
                      <a:r>
                        <a:rPr lang="en-US" sz="1200" dirty="0" err="1" smtClean="0"/>
                        <a:t>Scala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Groovy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Ruby, Perl,</a:t>
                      </a:r>
                      <a:r>
                        <a:rPr lang="en-US" sz="1200" baseline="0" dirty="0" smtClean="0"/>
                        <a:t>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Scala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Eiffel, </a:t>
                      </a:r>
                      <a:r>
                        <a:rPr lang="en-US" sz="1200" dirty="0" err="1" smtClean="0"/>
                        <a:t>Erland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Haskel</a:t>
                      </a:r>
                      <a:r>
                        <a:rPr lang="en-US" sz="1200" dirty="0" smtClean="0"/>
                        <a:t>, Lisp, </a:t>
                      </a:r>
                      <a:r>
                        <a:rPr lang="en-US" sz="1200" dirty="0" err="1" smtClean="0"/>
                        <a:t>Ocaml</a:t>
                      </a:r>
                      <a:r>
                        <a:rPr lang="en-US" sz="1200" dirty="0" smtClean="0"/>
                        <a:t>, Scheme, Smalltalk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F#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C, C++,</a:t>
                      </a:r>
                      <a:r>
                        <a:rPr lang="en-US" sz="1200" baseline="0" dirty="0" smtClean="0"/>
                        <a:t> CSP, Limbo, Modula, Pascal,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Crystal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History of Programming 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6602" b="16602"/>
          <a:stretch>
            <a:fillRect/>
          </a:stretch>
        </p:blipFill>
        <p:spPr>
          <a:xfrm>
            <a:off x="301752" y="1213014"/>
            <a:ext cx="8503920" cy="3429000"/>
          </a:xfrm>
        </p:spPr>
      </p:pic>
    </p:spTree>
    <p:extLst>
      <p:ext uri="{BB962C8B-B14F-4D97-AF65-F5344CB8AC3E}">
        <p14:creationId xmlns:p14="http://schemas.microsoft.com/office/powerpoint/2010/main" val="110855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Chapter 1 </a:t>
            </a:r>
            <a:r>
              <a:rPr lang="mr-IN" dirty="0" smtClean="0">
                <a:solidFill>
                  <a:srgbClr val="FF6600"/>
                </a:solidFill>
              </a:rPr>
              <a:t>–</a:t>
            </a:r>
            <a:r>
              <a:rPr lang="en-US" dirty="0" smtClean="0">
                <a:solidFill>
                  <a:srgbClr val="FF6600"/>
                </a:solidFill>
              </a:rPr>
              <a:t> Installation/Setup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1752" y="2134467"/>
            <a:ext cx="8503920" cy="169718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Installation of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/>
              <a:t>Compilers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C, C++, Go, Groovy, Java,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Editor/IDE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Visual Studio Code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Version Control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71550" lvl="1" indent="-514350" algn="l">
              <a:buFont typeface="+mj-lt"/>
              <a:buAutoNum type="romanLcPeriod" startAt="2"/>
            </a:pP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Basic Types Available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Boolean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Byte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Character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Integer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Floating Point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mtClean="0"/>
              <a:t>Variable Declaration &amp; Initialization</a:t>
            </a:r>
            <a:r>
              <a:rPr lang="en-US" dirty="0" smtClean="0"/>
              <a:t>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Print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3 </a:t>
            </a:r>
            <a:r>
              <a:rPr lang="mr-IN" dirty="0" smtClean="0"/>
              <a:t>–</a:t>
            </a:r>
            <a:r>
              <a:rPr lang="en-US" dirty="0" smtClean="0"/>
              <a:t> Basic Types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3.1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The_C_Programming_Language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30758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6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2025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23544336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char, 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72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36856527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</a:p>
          <a:p>
            <a:pPr lvl="1"/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Unless initialized, a variable can have any value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0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3.2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C++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c++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78999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2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1489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  <a:p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Concrete type is really an int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69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47808941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 (signed)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 2,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255, 0 to 65535, or 0 to 1114111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92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1.1 </a:t>
            </a:r>
            <a:r>
              <a:rPr lang="mr-IN" dirty="0" smtClean="0"/>
              <a:t>–</a:t>
            </a:r>
            <a:r>
              <a:rPr lang="en-US" dirty="0" smtClean="0"/>
              <a:t> 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13947972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65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4"/>
            <a:r>
              <a:rPr lang="en-US" dirty="0"/>
              <a:t>PIT </a:t>
            </a:r>
            <a:r>
              <a:rPr lang="en-US" dirty="0" smtClean="0"/>
              <a:t>FALL:</a:t>
            </a:r>
            <a:endParaRPr lang="en-US" dirty="0" smtClean="0">
              <a:solidFill>
                <a:srgbClr val="FF0000"/>
              </a:solidFill>
            </a:endParaRPr>
          </a:p>
          <a:p>
            <a:pPr lvl="5"/>
            <a:r>
              <a:rPr lang="en-US" dirty="0" smtClean="0">
                <a:solidFill>
                  <a:srgbClr val="FF0000"/>
                </a:solidFill>
              </a:rPr>
              <a:t>Unless </a:t>
            </a:r>
            <a:r>
              <a:rPr lang="en-US" dirty="0">
                <a:solidFill>
                  <a:srgbClr val="FF0000"/>
                </a:solidFill>
              </a:rPr>
              <a:t>initialized, a variable can have any </a:t>
            </a:r>
            <a:r>
              <a:rPr lang="en-US" dirty="0" smtClean="0">
                <a:solidFill>
                  <a:srgbClr val="FF0000"/>
                </a:solidFill>
              </a:rPr>
              <a:t>value.</a:t>
            </a:r>
            <a:endParaRPr lang="en-US" dirty="0" smtClean="0"/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  <a:endParaRPr lang="en-US" dirty="0"/>
          </a:p>
          <a:p>
            <a:pPr lvl="2"/>
            <a:r>
              <a:rPr lang="en-US" dirty="0" smtClean="0"/>
              <a:t>auto &lt;identifier&gt; = &lt;expression&gt;;</a:t>
            </a:r>
          </a:p>
          <a:p>
            <a:pPr lvl="3"/>
            <a:r>
              <a:rPr lang="en-US" dirty="0" smtClean="0"/>
              <a:t>Ex: auto age = 35;</a:t>
            </a:r>
          </a:p>
        </p:txBody>
      </p:sp>
    </p:spTree>
    <p:extLst>
      <p:ext uri="{BB962C8B-B14F-4D97-AF65-F5344CB8AC3E}">
        <p14:creationId xmlns:p14="http://schemas.microsoft.com/office/powerpoint/2010/main" val="12486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3.3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5" y="505453"/>
            <a:ext cx="1174209" cy="1174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Go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pPr lvl="2"/>
            <a:r>
              <a:rPr lang="en-US" dirty="0" smtClean="0"/>
              <a:t>Complex*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206879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9612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Aliases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74446022"/>
              </p:ext>
            </p:extLst>
          </p:nvPr>
        </p:nvGraphicFramePr>
        <p:xfrm>
          <a:off x="301625" y="1189038"/>
          <a:ext cx="8534527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uint8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uintptr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enough to store a pointer value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3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33013354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r>
                        <a:rPr lang="en-US" baseline="0" dirty="0" smtClean="0"/>
                        <a:t> to 4294967295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18446744073709551615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86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47634193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6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&lt;type&gt;;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byte;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[&lt;type&gt;] = &lt;expression&gt;;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35;</a:t>
            </a:r>
            <a:endParaRPr lang="en-US" dirty="0"/>
          </a:p>
          <a:p>
            <a:pPr lvl="2"/>
            <a:r>
              <a:rPr lang="en-US" dirty="0" smtClean="0"/>
              <a:t>&lt;identifier&gt; := &lt;expression&gt;;</a:t>
            </a:r>
          </a:p>
          <a:p>
            <a:pPr lvl="3"/>
            <a:r>
              <a:rPr lang="en-US" dirty="0" smtClean="0"/>
              <a:t>Ex: age := 35;</a:t>
            </a:r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Can only be used in a function or code block.</a:t>
            </a:r>
          </a:p>
        </p:txBody>
      </p:sp>
    </p:spTree>
    <p:extLst>
      <p:ext uri="{BB962C8B-B14F-4D97-AF65-F5344CB8AC3E}">
        <p14:creationId xmlns:p14="http://schemas.microsoft.com/office/powerpoint/2010/main" val="139694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3.4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Java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java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455658"/>
            <a:ext cx="1291188" cy="12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6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Compilers &amp; Interpreters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95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80539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boolean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22729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75314702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8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9470705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35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No Unsigned Types?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4933" b="-14933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250783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&lt;expression&gt;;</a:t>
            </a:r>
          </a:p>
          <a:p>
            <a:pPr lvl="3"/>
            <a:r>
              <a:rPr lang="en-US" dirty="0" smtClean="0"/>
              <a:t>Ex: byte age = 35;</a:t>
            </a:r>
            <a:endParaRPr lang="en-US" dirty="0"/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Variables MUST be initialized before use.</a:t>
            </a:r>
          </a:p>
        </p:txBody>
      </p:sp>
    </p:spTree>
    <p:extLst>
      <p:ext uri="{BB962C8B-B14F-4D97-AF65-F5344CB8AC3E}">
        <p14:creationId xmlns:p14="http://schemas.microsoft.com/office/powerpoint/2010/main" val="3529002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3.5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Groovy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10" name="Picture 9" descr="1200px-Groovy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90576"/>
            <a:ext cx="1635603" cy="8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3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52942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smtClean="0"/>
              <a:t>Boolean,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6087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62014683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33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SCM : </a:t>
            </a:r>
            <a:r>
              <a:rPr lang="en-US" dirty="0">
                <a:hlinkClick r:id="rId2"/>
              </a:rPr>
              <a:t>https://git-scm.com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/>
              <a:t>Editor 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code.visualstudio.com</a:t>
            </a:r>
            <a:r>
              <a:rPr lang="en-US" dirty="0">
                <a:hlinkClick r:id="rId3"/>
              </a:rPr>
              <a:t>/download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0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00473096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60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default, Groovy wraps primitive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2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</a:t>
            </a:r>
          </a:p>
          <a:p>
            <a:pPr lvl="3"/>
            <a:r>
              <a:rPr lang="en-US" dirty="0" smtClean="0"/>
              <a:t>Ex: byte age = 35;</a:t>
            </a:r>
          </a:p>
          <a:p>
            <a:pPr lvl="2"/>
            <a:r>
              <a:rPr lang="en-US" dirty="0" err="1" smtClean="0"/>
              <a:t>def</a:t>
            </a:r>
            <a:r>
              <a:rPr lang="en-US" dirty="0" smtClean="0"/>
              <a:t> &lt;identifier&gt; = [value]</a:t>
            </a:r>
            <a:endParaRPr lang="en-US" dirty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Primitive types are wrapped in an object.</a:t>
            </a:r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287667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3.6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rgbClr val="E65B0D"/>
                </a:solidFill>
              </a:rPr>
              <a:t>Scala</a:t>
            </a:r>
            <a:r>
              <a:rPr lang="en-US" sz="5400" dirty="0" smtClean="0">
                <a:solidFill>
                  <a:srgbClr val="E65B0D"/>
                </a:solidFill>
              </a:rPr>
              <a:t>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06219"/>
            <a:ext cx="634805" cy="9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407817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27816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667184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17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73653074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33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wraps primitive numeric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&lt;</a:t>
            </a:r>
            <a:r>
              <a:rPr lang="en-US" dirty="0" smtClean="0"/>
              <a:t>identifier&gt; : [type]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: Byte = 35;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</a:t>
            </a:r>
            <a:r>
              <a:rPr lang="en-US" smtClean="0"/>
              <a:t>value.</a:t>
            </a:r>
            <a:endParaRPr lang="en-US" dirty="0" smtClean="0"/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133014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VSCode</a:t>
            </a:r>
            <a:r>
              <a:rPr lang="en-US" dirty="0" smtClean="0"/>
              <a:t>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84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rgbClr val="FF6600"/>
                </a:solidFill>
              </a:rPr>
              <a:t>Section 3.7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Python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388" y="763088"/>
            <a:ext cx="884501" cy="8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73324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</a:t>
            </a:r>
            <a:r>
              <a:rPr lang="en-US" dirty="0"/>
              <a:t>T</a:t>
            </a:r>
            <a:r>
              <a:rPr lang="en-US" dirty="0" smtClean="0"/>
              <a:t>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rue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alse</a:t>
            </a:r>
          </a:p>
        </p:txBody>
      </p:sp>
    </p:spTree>
    <p:extLst>
      <p:ext uri="{BB962C8B-B14F-4D97-AF65-F5344CB8AC3E}">
        <p14:creationId xmlns:p14="http://schemas.microsoft.com/office/powerpoint/2010/main" val="196075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85411633"/>
              </p:ext>
            </p:extLst>
          </p:nvPr>
        </p:nvGraphicFramePr>
        <p:xfrm>
          <a:off x="301621" y="1189038"/>
          <a:ext cx="85345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84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&lt;identifier&gt; = &lt;expression&gt;</a:t>
            </a:r>
          </a:p>
          <a:p>
            <a:pPr lvl="3"/>
            <a:r>
              <a:rPr lang="en-US" dirty="0" smtClean="0"/>
              <a:t>Ex: age = 35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value.</a:t>
            </a:r>
          </a:p>
          <a:p>
            <a:pPr lvl="2"/>
            <a:r>
              <a:rPr lang="en-US" dirty="0" smtClean="0"/>
              <a:t>An exception is thrown when accessing a variable that isn’t defined.</a:t>
            </a:r>
          </a:p>
        </p:txBody>
      </p:sp>
    </p:spTree>
    <p:extLst>
      <p:ext uri="{BB962C8B-B14F-4D97-AF65-F5344CB8AC3E}">
        <p14:creationId xmlns:p14="http://schemas.microsoft.com/office/powerpoint/2010/main" val="372687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3.8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9462" y="2279418"/>
            <a:ext cx="634044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Review: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1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19749110"/>
              </p:ext>
            </p:extLst>
          </p:nvPr>
        </p:nvGraphicFramePr>
        <p:xfrm>
          <a:off x="301621" y="1189038"/>
          <a:ext cx="8534530" cy="303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uses 0</a:t>
                      </a:r>
                      <a:r>
                        <a:rPr lang="en-US" baseline="0" dirty="0" smtClean="0"/>
                        <a:t> =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, !0 = </a:t>
                      </a:r>
                      <a:r>
                        <a:rPr lang="en-US" b="1" baseline="0" dirty="0" smtClean="0"/>
                        <a:t>true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but still use an integer,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 = 0,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true </a:t>
                      </a:r>
                      <a:r>
                        <a:rPr lang="en-US" baseline="0" dirty="0" err="1" smtClean="0"/>
                        <a:t>boolean</a:t>
                      </a:r>
                      <a:r>
                        <a:rPr lang="en-US" baseline="0" dirty="0" smtClean="0"/>
                        <a:t> values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="1" baseline="0" dirty="0" smtClean="0"/>
                        <a:t>false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Java/Groovy/</a:t>
                      </a:r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true </a:t>
                      </a:r>
                      <a:r>
                        <a:rPr lang="en-US" dirty="0" err="1" smtClean="0"/>
                        <a:t>boolean</a:t>
                      </a:r>
                      <a:r>
                        <a:rPr lang="en-US" dirty="0" smtClean="0"/>
                        <a:t> values true and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but false is a few different things. Which makes thinks even worst, since false can be False, 0, 0.0, {}, etc.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29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 Boolean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3651" r="-23651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432" y="3864414"/>
            <a:ext cx="943270" cy="7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3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Boolean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4114" r="-14114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03" y="4140895"/>
            <a:ext cx="5087635" cy="43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5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Boolean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6351" r="-16351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760" y="3424716"/>
            <a:ext cx="4808050" cy="11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</a:t>
            </a:r>
            <a:r>
              <a:rPr lang="en-US" dirty="0" smtClean="0"/>
              <a:t> Repo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https://github.com/xiliax/programming-languages-</a:t>
            </a:r>
            <a:r>
              <a:rPr lang="en-US" dirty="0" smtClean="0">
                <a:hlinkClick r:id="rId2"/>
              </a:rPr>
              <a:t>compared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cd </a:t>
            </a:r>
            <a:r>
              <a:rPr lang="en-US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err="1" smtClean="0"/>
              <a:t>git</a:t>
            </a:r>
            <a:r>
              <a:rPr lang="en-US" dirty="0" err="1"/>
              <a:t>@github.com:xiliax</a:t>
            </a:r>
            <a:r>
              <a:rPr lang="en-US" dirty="0"/>
              <a:t>/programming-languages-</a:t>
            </a:r>
            <a:r>
              <a:rPr lang="en-US" dirty="0" err="1"/>
              <a:t>compared.git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0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Byte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54697119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is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aseline="0" dirty="0" smtClean="0"/>
                        <a:t>8-bits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 </a:t>
                      </a:r>
                      <a:r>
                        <a:rPr lang="en-US" b="0" dirty="0" smtClean="0"/>
                        <a:t>is</a:t>
                      </a:r>
                      <a:r>
                        <a:rPr lang="en-US" b="0" baseline="0" dirty="0" smtClean="0"/>
                        <a:t> 8-bits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byte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dirty="0" smtClean="0"/>
                        <a:t>or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aseline="0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but has </a:t>
                      </a:r>
                      <a:r>
                        <a:rPr lang="en-US" dirty="0" err="1" smtClean="0"/>
                        <a:t>bytearray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2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89009931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aseline="0" dirty="0" smtClean="0"/>
                        <a:t>8-bits, but also has </a:t>
                      </a:r>
                      <a:r>
                        <a:rPr lang="en-US" b="1" baseline="0" dirty="0" err="1" smtClean="0"/>
                        <a:t>wchar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="1" dirty="0" err="1" smtClean="0"/>
                        <a:t>wchar</a:t>
                      </a:r>
                      <a:r>
                        <a:rPr lang="en-US" dirty="0" smtClean="0"/>
                        <a:t> and more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rune</a:t>
                      </a:r>
                      <a:r>
                        <a:rPr lang="en-US" baseline="0" dirty="0" smtClean="0"/>
                        <a:t> which is 32-bits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 or </a:t>
                      </a:r>
                      <a:r>
                        <a:rPr lang="en-US" b="1" dirty="0" smtClean="0"/>
                        <a:t>Character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aseline="0" dirty="0" smtClean="0"/>
                        <a:t>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12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Character = Rune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5452" r="-15452"/>
          <a:stretch>
            <a:fillRect/>
          </a:stretch>
        </p:blipFill>
        <p:spPr/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54" y="3731686"/>
            <a:ext cx="3535768" cy="8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7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Char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964" r="-17964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89" y="3803464"/>
            <a:ext cx="1292990" cy="77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4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32984226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int</a:t>
                      </a:r>
                      <a:r>
                        <a:rPr lang="en-US" b="1" baseline="0" dirty="0" smtClean="0"/>
                        <a:t>, long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 long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err="1" smtClean="0"/>
                        <a:t>uintX</a:t>
                      </a:r>
                      <a:r>
                        <a:rPr lang="en-US" b="1" baseline="0" dirty="0" smtClean="0"/>
                        <a:t>/</a:t>
                      </a:r>
                      <a:r>
                        <a:rPr lang="en-US" b="1" baseline="0" dirty="0" err="1" smtClean="0"/>
                        <a:t>intX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(X = 8, 16, 32, 64)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</a:t>
                      </a:r>
                      <a:r>
                        <a:rPr lang="en-US" b="1" baseline="0" dirty="0" smtClean="0"/>
                        <a:t> long, and Integer &amp; Long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 and Long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baseline="0" dirty="0" smtClean="0"/>
                        <a:t>, long (Python 2 only)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892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 Integer </a:t>
            </a:r>
            <a:r>
              <a:rPr lang="en-US" dirty="0" err="1" smtClean="0"/>
              <a:t>Typedef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191" r="-111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2572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079558255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, double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float32, float64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double,</a:t>
                      </a:r>
                      <a:r>
                        <a:rPr lang="en-US" b="1" baseline="0" dirty="0" smtClean="0"/>
                        <a:t> Float &amp; Double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 &amp; Double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68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Source Code Structure and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Ways in which an application/program can be organized during development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Binary Code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Runtime delivery of existing or reusable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Application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Outside</a:t>
            </a:r>
            <a:endParaRPr lang="en-US" dirty="0"/>
          </a:p>
        </p:txBody>
      </p:sp>
      <p:pic>
        <p:nvPicPr>
          <p:cNvPr id="12" name="Content Placeholder 11" descr="Notre_Dame_AI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9" b="19759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197315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Inside</a:t>
            </a:r>
            <a:endParaRPr lang="en-US" dirty="0"/>
          </a:p>
        </p:txBody>
      </p:sp>
      <p:pic>
        <p:nvPicPr>
          <p:cNvPr id="4" name="Content Placeholder 3" descr="570aaea0eefb56a181d824b8579e9ec4--office-plan-office-office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77" r="-43677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646819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 </a:t>
            </a:r>
            <a:r>
              <a:rPr lang="mr-IN" dirty="0" smtClean="0"/>
              <a:t>–</a:t>
            </a:r>
            <a:r>
              <a:rPr lang="en-US" dirty="0" smtClean="0"/>
              <a:t> Mac OS 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Python*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Go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/>
              <a:t>Scala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/>
              <a:t>&amp; Clang (C/C++</a:t>
            </a:r>
            <a:r>
              <a:rPr lang="en-US" dirty="0" smtClean="0"/>
              <a:t>) - </a:t>
            </a:r>
            <a:r>
              <a:rPr lang="en-US" dirty="0"/>
              <a:t>Available In </a:t>
            </a:r>
            <a:r>
              <a:rPr lang="en-US" dirty="0" err="1" smtClean="0"/>
              <a:t>AppStore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Should install updated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Breakdown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92058467"/>
              </p:ext>
            </p:extLst>
          </p:nvPr>
        </p:nvGraphicFramePr>
        <p:xfrm>
          <a:off x="301618" y="1264861"/>
          <a:ext cx="8534534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138"/>
                <a:gridCol w="1127821"/>
                <a:gridCol w="1663300"/>
                <a:gridCol w="1601695"/>
                <a:gridCol w="1227335"/>
                <a:gridCol w="13252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Real World</a:t>
                      </a:r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Software World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Business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Program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Go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JVM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Python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Department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Library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Groups/Teams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Struct</a:t>
                      </a:r>
                      <a:r>
                        <a:rPr lang="en-US" dirty="0" smtClean="0"/>
                        <a:t>/Classes (C++)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Sub-Packages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Employee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838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1 </a:t>
            </a:r>
            <a:r>
              <a:rPr lang="mr-IN" dirty="0" smtClean="0"/>
              <a:t>–</a:t>
            </a:r>
            <a:r>
              <a:rPr lang="en-US" dirty="0" smtClean="0"/>
              <a:t> C</a:t>
            </a:r>
            <a:endParaRPr lang="en-US" dirty="0"/>
          </a:p>
        </p:txBody>
      </p:sp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63" y="541461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24587621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6455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26394950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75909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85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#include directive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.h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Object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Archives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2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5" name="Picture 4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49" y="649046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4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09538411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92414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16627395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8638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#include directive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.h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namespace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Object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Archives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42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</a:t>
            </a:r>
            <a:r>
              <a:rPr lang="en-US" dirty="0" smtClean="0"/>
              <a:t>3 </a:t>
            </a:r>
            <a:r>
              <a:rPr lang="mr-IN" dirty="0" smtClean="0"/>
              <a:t>–</a:t>
            </a:r>
            <a:r>
              <a:rPr lang="en-US" smtClean="0"/>
              <a:t> </a:t>
            </a:r>
            <a:r>
              <a:rPr lang="en-US" smtClean="0"/>
              <a:t>Go</a:t>
            </a:r>
            <a:endParaRPr lang="en-US" dirty="0"/>
          </a:p>
        </p:txBody>
      </p:sp>
      <p:pic>
        <p:nvPicPr>
          <p:cNvPr id="6" name="Picture 5" descr="go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14" y="640851"/>
            <a:ext cx="959349" cy="95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45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1.3 </a:t>
            </a:r>
            <a:r>
              <a:rPr lang="mr-IN" dirty="0" smtClean="0"/>
              <a:t>–</a:t>
            </a:r>
            <a:r>
              <a:rPr lang="en-US" dirty="0" smtClean="0"/>
              <a:t> Linux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 </a:t>
            </a:r>
            <a:r>
              <a:rPr lang="en-US" dirty="0"/>
              <a:t>- Available In Package </a:t>
            </a:r>
            <a:r>
              <a:rPr lang="en-US" dirty="0" smtClean="0"/>
              <a:t>Repository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GCC/G+</a:t>
            </a:r>
            <a:r>
              <a:rPr lang="en-US" dirty="0" smtClean="0"/>
              <a:t>+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Java+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*Should install updated version ---- </a:t>
            </a:r>
            <a:r>
              <a:rPr lang="en-US" sz="2000" b="1" baseline="30000" dirty="0" smtClean="0"/>
              <a:t>+</a:t>
            </a:r>
            <a:r>
              <a:rPr lang="en-US" dirty="0" smtClean="0"/>
              <a:t>Not in all </a:t>
            </a:r>
            <a:r>
              <a:rPr lang="en-US" dirty="0" err="1" smtClean="0"/>
              <a:t>distro</a:t>
            </a:r>
            <a:r>
              <a:rPr lang="en-US" dirty="0" smtClean="0"/>
              <a:t> repo.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9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60960619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55779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8681178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2231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.go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7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79" y="3469737"/>
            <a:ext cx="951154" cy="951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040" y="2263591"/>
            <a:ext cx="879762" cy="879762"/>
          </a:xfrm>
          <a:prstGeom prst="rect">
            <a:avLst/>
          </a:prstGeom>
        </p:spPr>
      </p:pic>
      <p:pic>
        <p:nvPicPr>
          <p:cNvPr id="12" name="Picture 11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37" y="2535620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Operations/Manipulation: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Replace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Showcase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1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Declare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Initialize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Print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Operation/Manipulation: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Join/Grow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7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Map &amp;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complex number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user’s name, age, height, and date of birth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UDT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Tuples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6 </a:t>
            </a:r>
            <a:r>
              <a:rPr lang="mr-IN" dirty="0" smtClean="0"/>
              <a:t>–</a:t>
            </a:r>
            <a:r>
              <a:rPr lang="en-US" dirty="0" smtClean="0"/>
              <a:t> Compound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72" y="1229179"/>
            <a:ext cx="6123922" cy="35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46" y="1200859"/>
            <a:ext cx="6766753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34930</TotalTime>
  <Words>3195</Words>
  <Application>Microsoft Macintosh PowerPoint</Application>
  <PresentationFormat>On-screen Show (16:9)</PresentationFormat>
  <Paragraphs>853</Paragraphs>
  <Slides>100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1" baseType="lpstr">
      <vt:lpstr>Civic</vt:lpstr>
      <vt:lpstr>Programming Languages Compared</vt:lpstr>
      <vt:lpstr>Chapter 1 – Installation/Setup</vt:lpstr>
      <vt:lpstr>Section 1.1 – Course Overview</vt:lpstr>
      <vt:lpstr>Compilers &amp; Interpreters</vt:lpstr>
      <vt:lpstr>Other Tools</vt:lpstr>
      <vt:lpstr>VSCode Plugins</vt:lpstr>
      <vt:lpstr>Course Material</vt:lpstr>
      <vt:lpstr>Section 1.2 – Mac OS X Setup</vt:lpstr>
      <vt:lpstr>Section 1.3 – Linux Setup</vt:lpstr>
      <vt:lpstr>Section 1.4 – Windows Setup</vt:lpstr>
      <vt:lpstr>Section 1.5 - VSCode Plugins Installation</vt:lpstr>
      <vt:lpstr>Chapter 2 – Hello World</vt:lpstr>
      <vt:lpstr>Section 2.1 – Go, C, and C++</vt:lpstr>
      <vt:lpstr>Section 2.2 – Java and C++</vt:lpstr>
      <vt:lpstr>Section 2.3 – Groovy, Scala, and Python</vt:lpstr>
      <vt:lpstr>JVM (Java Virtual Machine) Illustrated</vt:lpstr>
      <vt:lpstr>Section 2.4 – Review</vt:lpstr>
      <vt:lpstr>Section 2.4 – Language Chart</vt:lpstr>
      <vt:lpstr>Section 2.4 – History of Programming Languages</vt:lpstr>
      <vt:lpstr>Chapter 3 – Basic Types &amp; Variables</vt:lpstr>
      <vt:lpstr>Section 3.1</vt:lpstr>
      <vt:lpstr>Basics Data Types</vt:lpstr>
      <vt:lpstr>Integer Data Types</vt:lpstr>
      <vt:lpstr>Float Types</vt:lpstr>
      <vt:lpstr>Variable Declaration</vt:lpstr>
      <vt:lpstr>Section 3.2</vt:lpstr>
      <vt:lpstr>Basics Data Types</vt:lpstr>
      <vt:lpstr>Boolean Type</vt:lpstr>
      <vt:lpstr>Integer Data Types</vt:lpstr>
      <vt:lpstr>Float Types</vt:lpstr>
      <vt:lpstr>Variable Declaration</vt:lpstr>
      <vt:lpstr>Section 3.3</vt:lpstr>
      <vt:lpstr>Basics Data Types</vt:lpstr>
      <vt:lpstr>Boolean Type</vt:lpstr>
      <vt:lpstr>Types Aliases</vt:lpstr>
      <vt:lpstr>Integer Data Types</vt:lpstr>
      <vt:lpstr>Floating-Point Types</vt:lpstr>
      <vt:lpstr>Variable Declaration</vt:lpstr>
      <vt:lpstr>Section 3.4</vt:lpstr>
      <vt:lpstr>Basics Data Types</vt:lpstr>
      <vt:lpstr>Boolean Type</vt:lpstr>
      <vt:lpstr>Integer Data Types</vt:lpstr>
      <vt:lpstr>Floating-Point Types</vt:lpstr>
      <vt:lpstr>Why No Unsigned Types?</vt:lpstr>
      <vt:lpstr>Variable Declaration</vt:lpstr>
      <vt:lpstr>Section 3.5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3.6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3.7</vt:lpstr>
      <vt:lpstr>Basics Data Types</vt:lpstr>
      <vt:lpstr>Boolean Type</vt:lpstr>
      <vt:lpstr>Numeric Types</vt:lpstr>
      <vt:lpstr>Variable Declaration</vt:lpstr>
      <vt:lpstr>Section 3.8</vt:lpstr>
      <vt:lpstr>Boolean Type</vt:lpstr>
      <vt:lpstr>C++ Boolean</vt:lpstr>
      <vt:lpstr>Go Boolean</vt:lpstr>
      <vt:lpstr>Java Boolean</vt:lpstr>
      <vt:lpstr>Byte Type</vt:lpstr>
      <vt:lpstr>Character Type</vt:lpstr>
      <vt:lpstr>Go Character = Rune</vt:lpstr>
      <vt:lpstr>Java Char</vt:lpstr>
      <vt:lpstr>Integer Type</vt:lpstr>
      <vt:lpstr>C Integer Typedef</vt:lpstr>
      <vt:lpstr>Float Type</vt:lpstr>
      <vt:lpstr>Chapter 4 – Application Structure</vt:lpstr>
      <vt:lpstr>From The Outside</vt:lpstr>
      <vt:lpstr>From The Inside</vt:lpstr>
      <vt:lpstr>Logical Breakdown</vt:lpstr>
      <vt:lpstr>Section 1 – C</vt:lpstr>
      <vt:lpstr>Modules</vt:lpstr>
      <vt:lpstr>Sub-Modules</vt:lpstr>
      <vt:lpstr>Code Reuse</vt:lpstr>
      <vt:lpstr>Section 2 – C++</vt:lpstr>
      <vt:lpstr>Modules</vt:lpstr>
      <vt:lpstr>Sub-Modules</vt:lpstr>
      <vt:lpstr>Code Reuse</vt:lpstr>
      <vt:lpstr>Section 3 – Go</vt:lpstr>
      <vt:lpstr>Packages</vt:lpstr>
      <vt:lpstr>Sub-Packages</vt:lpstr>
      <vt:lpstr>Code Reuse</vt:lpstr>
      <vt:lpstr>Programming Languages Compared</vt:lpstr>
      <vt:lpstr>Chapter 4 – Strings</vt:lpstr>
      <vt:lpstr>Chapter 5 – Arrays</vt:lpstr>
      <vt:lpstr>Chapter 5 – Map &amp; Dictionary</vt:lpstr>
      <vt:lpstr>Chapter 6 – Compound Types</vt:lpstr>
      <vt:lpstr>Go</vt:lpstr>
      <vt:lpstr>C++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990</cp:revision>
  <dcterms:created xsi:type="dcterms:W3CDTF">2016-01-09T12:23:22Z</dcterms:created>
  <dcterms:modified xsi:type="dcterms:W3CDTF">2017-08-25T17:09:01Z</dcterms:modified>
</cp:coreProperties>
</file>